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7"/>
  </p:notesMasterIdLst>
  <p:sldIdLst>
    <p:sldId id="256" r:id="rId2"/>
    <p:sldId id="279" r:id="rId3"/>
    <p:sldId id="283" r:id="rId4"/>
    <p:sldId id="268" r:id="rId5"/>
    <p:sldId id="258" r:id="rId6"/>
    <p:sldId id="259" r:id="rId7"/>
    <p:sldId id="260" r:id="rId8"/>
    <p:sldId id="261" r:id="rId9"/>
    <p:sldId id="265" r:id="rId10"/>
    <p:sldId id="262" r:id="rId11"/>
    <p:sldId id="271" r:id="rId12"/>
    <p:sldId id="272" r:id="rId13"/>
    <p:sldId id="273" r:id="rId14"/>
    <p:sldId id="274" r:id="rId15"/>
    <p:sldId id="276" r:id="rId16"/>
    <p:sldId id="275" r:id="rId17"/>
    <p:sldId id="280" r:id="rId18"/>
    <p:sldId id="281" r:id="rId19"/>
    <p:sldId id="277" r:id="rId20"/>
    <p:sldId id="278" r:id="rId21"/>
    <p:sldId id="282" r:id="rId22"/>
    <p:sldId id="284" r:id="rId23"/>
    <p:sldId id="285" r:id="rId24"/>
    <p:sldId id="286" r:id="rId25"/>
    <p:sldId id="287" r:id="rId2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32" autoAdjust="0"/>
  </p:normalViewPr>
  <p:slideViewPr>
    <p:cSldViewPr>
      <p:cViewPr varScale="1">
        <p:scale>
          <a:sx n="85" d="100"/>
          <a:sy n="85" d="100"/>
        </p:scale>
        <p:origin x="490" y="67"/>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BA896CD-600F-4EF0-92AE-2D7DF47E0B01}" type="datetimeFigureOut">
              <a:rPr lang="en-US"/>
              <a:pPr>
                <a:defRPr/>
              </a:pPr>
              <a:t>11/13/2018</a:t>
            </a:fld>
            <a:endParaRPr lang="en-US"/>
          </a:p>
        </p:txBody>
      </p:sp>
      <p:sp>
        <p:nvSpPr>
          <p:cNvPr id="4" name="Slide Image Placeholder 3">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F49B774-79D1-480F-A398-39EBA3C7EF7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C6E27E-116C-426D-A910-62B349887F59}"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81CBD6-D3ED-4F71-9325-5FD627AFBE5A}" type="slidenum">
              <a:rPr lang="en-US" altLang="en-US" smtClean="0"/>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1342E4-E41E-4818-89E2-F74A0DF54511}" type="slidenum">
              <a:rPr lang="en-US" altLang="en-US" smtClean="0"/>
              <a:pPr/>
              <a:t>12</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657DC1-F0DB-4DDA-93E1-306506077F8A}" type="slidenum">
              <a:rPr lang="en-US" altLang="en-US" smtClean="0"/>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11A05F-21D3-42C9-8A6D-735D405024CF}" type="slidenum">
              <a:rPr lang="en-US" altLang="en-US" smtClean="0"/>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2C24CE-AC10-4CBA-AC27-FB5C4BA8DCD0}" type="slidenum">
              <a:rPr lang="en-US" altLang="en-US" smtClean="0"/>
              <a:pPr/>
              <a:t>15</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E6D71D-7E56-492C-B49E-FDA338F65FFE}" type="slidenum">
              <a:rPr lang="en-US" altLang="en-US" smtClean="0"/>
              <a:pPr/>
              <a:t>16</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2702F0-1C4A-4EE1-B61F-0F27EBBBCA6A}" type="slidenum">
              <a:rPr lang="en-US" altLang="en-US" smtClean="0"/>
              <a:pPr/>
              <a:t>19</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ED9496-224F-40A4-B779-8016E859910C}" type="slidenum">
              <a:rPr lang="en-US" altLang="en-US" smtClean="0"/>
              <a:pPr/>
              <a:t>20</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interviewer manual outlines the survey objects, questionnaire structure, eligibility of respondents, roles and responsibilities of the interviewer and how to conduct an effective interview, and also goes through question by question with detailed descriptions on how to fil in the questionnaires.</a:t>
            </a:r>
          </a:p>
          <a:p>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6CF8EF-385E-48B6-A1AA-D65CA8D05A8B}" type="slidenum">
              <a:rPr lang="en-US" altLang="en-US" smtClean="0"/>
              <a:pPr/>
              <a:t>22</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supervisors manual discusses the roles and responsibilities of the team leader and supervisor and includes fieldwork logistics, community entry, locating households, and troubleshooting in the field, in addition to important aspects of their role such as quality control and monitoring interviewer performance</a:t>
            </a:r>
          </a:p>
          <a:p>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77592B-7E3E-48F0-933E-94D968EE7557}" type="slidenum">
              <a:rPr lang="en-US" altLang="en-US" smtClean="0"/>
              <a:pPr/>
              <a:t>23</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For training, including the full team of supervisors, team leaders, data managers and senior staff will ensure that it is done well and smoothly.</a:t>
            </a:r>
          </a:p>
          <a:p>
            <a:r>
              <a:rPr lang="en-US" altLang="en-US" smtClean="0"/>
              <a:t>Depending on the content of your questionnaire you may need to hire additional technical experts to review sections on disease, maternal and newborn health, malaria and for other topics that you may include)</a:t>
            </a:r>
          </a:p>
          <a:p>
            <a:r>
              <a:rPr lang="en-US" altLang="en-US" smtClean="0"/>
              <a:t>We have found it helpful to read the materials from the manuals and questionnaires and have open discussions to teach the materials.</a:t>
            </a:r>
          </a:p>
          <a:p>
            <a:r>
              <a:rPr lang="en-US" altLang="en-US" smtClean="0"/>
              <a:t>This lecture based training is supplemented with role plans and scenarios to apply what they have learned, in addition to daily homework, quizzes and written exams.</a:t>
            </a:r>
          </a:p>
          <a:p>
            <a:r>
              <a:rPr lang="en-US" altLang="en-US" smtClean="0"/>
              <a:t>We also recommended having 1-2 field pilot days to train on field practices and real life interviewing skills. </a:t>
            </a:r>
          </a:p>
          <a:p>
            <a:r>
              <a:rPr lang="en-US" altLang="en-US" smtClean="0"/>
              <a:t>As well, for language considerations that raining should be conducted primarily in Swahili with separate training days dedicated to reviewing the material in the local languages and ensure there are enough language speakers distributed within the teams.</a:t>
            </a:r>
          </a:p>
          <a:p>
            <a:r>
              <a:rPr lang="en-US" altLang="en-US" smtClean="0"/>
              <a:t>Another consideration is whether or not you want to train on any sections using the paper questionnaire. We’ve found that some sections are easier to understand on paper, such as the full household listing, so may be easier to learn on paper first and then proceed with the tablets. But I think a lot of this depends on the familiarity of the trainer with the CAPI tool and how to explain it properly.</a:t>
            </a:r>
          </a:p>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3346ED-19BA-48F3-84E5-EE7DF3E75FB1}" type="slidenum">
              <a:rPr lang="en-US" altLang="en-US" smtClean="0"/>
              <a:pPr/>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524640-4D10-40EB-8DE2-EE24D45EB705}" type="slidenum">
              <a:rPr lang="en-US" altLang="en-US" smtClean="0"/>
              <a:pPr/>
              <a:t>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4C7084-868F-45FB-8253-CFECA1D57D20}" type="slidenum">
              <a:rPr lang="en-US" altLang="en-US" smtClean="0"/>
              <a:pPr/>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DB3AD8-C8EC-4088-90FC-94486F568F75}" type="slidenum">
              <a:rPr lang="en-US" altLang="en-US" smtClean="0"/>
              <a:pPr/>
              <a:t>6</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5787C1-6776-4AA0-B39D-99C9398FF86F}" type="slidenum">
              <a:rPr lang="en-US" altLang="en-US" smtClean="0"/>
              <a:pPr/>
              <a:t>7</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A3F38A-297F-4BAC-B719-1E3BC514507E}" type="slidenum">
              <a:rPr lang="en-US" altLang="en-US" smtClean="0"/>
              <a:pPr/>
              <a:t>8</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E7879A-FE2F-4D1F-B33E-6483FB4FDB82}" type="slidenum">
              <a:rPr lang="en-US" altLang="en-US" smtClean="0"/>
              <a:pPr/>
              <a:t>9</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1DF31A-10B4-4419-B3FF-84F86A08AAD5}" type="slidenum">
              <a:rPr lang="en-US" altLang="en-US" smtClean="0"/>
              <a:pPr/>
              <a:t>10</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rgbClr val="154780"/>
        </a:solidFill>
        <a:effectLst/>
      </p:bgPr>
    </p:bg>
    <p:spTree>
      <p:nvGrpSpPr>
        <p:cNvPr id="1" name=""/>
        <p:cNvGrpSpPr/>
        <p:nvPr/>
      </p:nvGrpSpPr>
      <p:grpSpPr>
        <a:xfrm>
          <a:off x="0" y="0"/>
          <a:ext cx="0" cy="0"/>
          <a:chOff x="0" y="0"/>
          <a:chExt cx="0" cy="0"/>
        </a:xfrm>
      </p:grpSpPr>
      <p:pic>
        <p:nvPicPr>
          <p:cNvPr id="2" name="Picture 4" descr="Watermark of Johns Hopkins School of Public Health logo"/>
          <p:cNvPicPr>
            <a:picLocks noChangeAspect="1"/>
          </p:cNvPicPr>
          <p:nvPr userDrawn="1"/>
        </p:nvPicPr>
        <p:blipFill>
          <a:blip r:embed="rId2">
            <a:extLst>
              <a:ext uri="{28A0092B-C50C-407E-A947-70E740481C1C}">
                <a14:useLocalDpi xmlns:a14="http://schemas.microsoft.com/office/drawing/2010/main" val="0"/>
              </a:ext>
            </a:extLst>
          </a:blip>
          <a:srcRect r="21205" b="9190"/>
          <a:stretch>
            <a:fillRect/>
          </a:stretch>
        </p:blipFill>
        <p:spPr bwMode="auto">
          <a:xfrm>
            <a:off x="6956425" y="407988"/>
            <a:ext cx="5235575" cy="645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1"/>
          <p:cNvCxnSpPr>
            <a:cxnSpLocks noChangeShapeType="1"/>
          </p:cNvCxnSpPr>
          <p:nvPr userDrawn="1"/>
        </p:nvCxnSpPr>
        <p:spPr bwMode="auto">
          <a:xfrm>
            <a:off x="336550" y="4221163"/>
            <a:ext cx="9577388" cy="0"/>
          </a:xfrm>
          <a:prstGeom prst="line">
            <a:avLst/>
          </a:prstGeom>
          <a:noFill/>
          <a:ln w="9525">
            <a:solidFill>
              <a:srgbClr val="A1CC3A"/>
            </a:solidFill>
            <a:round/>
            <a:headEnd type="none" w="sm" len="sm"/>
            <a:tailEnd type="none" w="sm" len="sm"/>
          </a:ln>
          <a:extLst>
            <a:ext uri="{909E8E84-426E-40DD-AFC4-6F175D3DCCD1}">
              <a14:hiddenFill xmlns:a14="http://schemas.microsoft.com/office/drawing/2010/main">
                <a:noFill/>
              </a14:hiddenFill>
            </a:ext>
          </a:extLst>
        </p:spPr>
      </p:cxnSp>
      <p:pic>
        <p:nvPicPr>
          <p:cNvPr id="4" name="Picture 7" descr="JHSPH logo with text: Johns Hopkins Bloomberg School of Public Health"/>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3519488" cy="249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34963" y="5940425"/>
            <a:ext cx="42386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9"/>
          <p:cNvSpPr txBox="1">
            <a:spLocks noChangeArrowheads="1"/>
          </p:cNvSpPr>
          <p:nvPr userDrawn="1"/>
        </p:nvSpPr>
        <p:spPr bwMode="auto">
          <a:xfrm>
            <a:off x="381000" y="3390900"/>
            <a:ext cx="93297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A1CC3A"/>
                </a:solidFill>
                <a:latin typeface="Franklin Gothic Medium" panose="020B0603020102020204" pitchFamily="34" charset="0"/>
              </a:rPr>
              <a:t>Evaluating Public Health Programs at Scale</a:t>
            </a:r>
          </a:p>
        </p:txBody>
      </p:sp>
      <p:sp>
        <p:nvSpPr>
          <p:cNvPr id="7" name="TextBox 10"/>
          <p:cNvSpPr txBox="1">
            <a:spLocks noChangeArrowheads="1"/>
          </p:cNvSpPr>
          <p:nvPr userDrawn="1"/>
        </p:nvSpPr>
        <p:spPr bwMode="auto">
          <a:xfrm>
            <a:off x="2395538" y="4383088"/>
            <a:ext cx="7518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2000">
                <a:solidFill>
                  <a:srgbClr val="FFFFFF"/>
                </a:solidFill>
                <a:latin typeface="Franklin Gothic Book" panose="020B0503020102020204" pitchFamily="34" charset="0"/>
              </a:rPr>
              <a:t>Global Disease, Epidemiology &amp; Control Program</a:t>
            </a:r>
            <a:br>
              <a:rPr lang="en-US" altLang="en-US" sz="2000">
                <a:solidFill>
                  <a:srgbClr val="FFFFFF"/>
                </a:solidFill>
                <a:latin typeface="Franklin Gothic Book" panose="020B0503020102020204" pitchFamily="34" charset="0"/>
              </a:rPr>
            </a:br>
            <a:r>
              <a:rPr lang="en-US" altLang="en-US" sz="2000">
                <a:solidFill>
                  <a:srgbClr val="FFFFFF"/>
                </a:solidFill>
                <a:latin typeface="Franklin Gothic Book" panose="020B0503020102020204" pitchFamily="34" charset="0"/>
              </a:rPr>
              <a:t>Department of International Health</a:t>
            </a:r>
          </a:p>
        </p:txBody>
      </p:sp>
      <p:sp>
        <p:nvSpPr>
          <p:cNvPr id="8" name="TextBox 11"/>
          <p:cNvSpPr txBox="1">
            <a:spLocks noChangeArrowheads="1"/>
          </p:cNvSpPr>
          <p:nvPr userDrawn="1"/>
        </p:nvSpPr>
        <p:spPr bwMode="auto">
          <a:xfrm>
            <a:off x="954088" y="5776913"/>
            <a:ext cx="6597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i="1">
                <a:solidFill>
                  <a:srgbClr val="FFFFFF"/>
                </a:solidFill>
                <a:latin typeface="Franklin Gothic Book" panose="020B0503020102020204" pitchFamily="34" charset="0"/>
              </a:rPr>
              <a:t>Real Accountability: Data Analysis for Results (RADAR)</a:t>
            </a:r>
            <a:br>
              <a:rPr lang="en-US" altLang="en-US" sz="1400" i="1">
                <a:solidFill>
                  <a:srgbClr val="FFFFFF"/>
                </a:solidFill>
                <a:latin typeface="Franklin Gothic Book" panose="020B0503020102020204" pitchFamily="34" charset="0"/>
              </a:rPr>
            </a:br>
            <a:r>
              <a:rPr lang="en-US" altLang="en-US" sz="1400" i="1">
                <a:solidFill>
                  <a:srgbClr val="FFFFFF"/>
                </a:solidFill>
                <a:latin typeface="Franklin Gothic Book" panose="020B0503020102020204" pitchFamily="34" charset="0"/>
              </a:rPr>
              <a:t>Funded by the Government of Canada</a:t>
            </a:r>
          </a:p>
        </p:txBody>
      </p:sp>
    </p:spTree>
    <p:extLst>
      <p:ext uri="{BB962C8B-B14F-4D97-AF65-F5344CB8AC3E}">
        <p14:creationId xmlns:p14="http://schemas.microsoft.com/office/powerpoint/2010/main" val="10895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ercise/Example 3">
    <p:bg>
      <p:bgPr>
        <a:solidFill>
          <a:srgbClr val="FFFFFF"/>
        </a:solidFill>
        <a:effectLst/>
      </p:bgPr>
    </p:bg>
    <p:spTree>
      <p:nvGrpSpPr>
        <p:cNvPr id="1" name=""/>
        <p:cNvGrpSpPr/>
        <p:nvPr/>
      </p:nvGrpSpPr>
      <p:grpSpPr>
        <a:xfrm>
          <a:off x="0" y="0"/>
          <a:ext cx="0" cy="0"/>
          <a:chOff x="0" y="0"/>
          <a:chExt cx="0" cy="0"/>
        </a:xfrm>
      </p:grpSpPr>
      <p:sp>
        <p:nvSpPr>
          <p:cNvPr id="4" name="Rounded Rectangle 3"/>
          <p:cNvSpPr/>
          <p:nvPr userDrawn="1"/>
        </p:nvSpPr>
        <p:spPr>
          <a:xfrm>
            <a:off x="10599738" y="114300"/>
            <a:ext cx="1482725" cy="1482725"/>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600" dirty="0">
              <a:solidFill>
                <a:srgbClr val="FFFFFF"/>
              </a:solidFill>
              <a:latin typeface="Franklin Gothic Medium" panose="020B0603020102020204"/>
            </a:endParaRPr>
          </a:p>
          <a:p>
            <a:pPr algn="ctr" defTabSz="457200" eaLnBrk="1" fontAlgn="auto" hangingPunct="1">
              <a:spcBef>
                <a:spcPts val="0"/>
              </a:spcBef>
              <a:spcAft>
                <a:spcPts val="0"/>
              </a:spcAft>
              <a:defRPr/>
            </a:pPr>
            <a:endParaRPr lang="en-US" sz="1600" dirty="0">
              <a:solidFill>
                <a:srgbClr val="FFFFFF"/>
              </a:solidFill>
              <a:latin typeface="Franklin Gothic Medium" panose="020B0603020102020204"/>
            </a:endParaRPr>
          </a:p>
        </p:txBody>
      </p: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012488" y="333375"/>
            <a:ext cx="6572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2"/>
          </p:nvPr>
        </p:nvSpPr>
        <p:spPr>
          <a:xfrm>
            <a:off x="10723063" y="1032934"/>
            <a:ext cx="1236133" cy="491067"/>
          </a:xfrm>
        </p:spPr>
        <p:txBody>
          <a:bodyPr/>
          <a:lstStyle>
            <a:lvl1pPr marL="0" indent="0" algn="ctr">
              <a:buNone/>
              <a:defRPr>
                <a:solidFill>
                  <a:schemeClr val="bg1"/>
                </a:solidFill>
              </a:defRPr>
            </a:lvl1pPr>
            <a:lvl2pPr>
              <a:defRPr/>
            </a:lvl2pPr>
          </a:lstStyle>
          <a:p>
            <a:pPr lvl="0"/>
            <a:r>
              <a:rPr lang="en-US" smtClean="0"/>
              <a:t>Edit Master text styles</a:t>
            </a:r>
          </a:p>
        </p:txBody>
      </p:sp>
      <p:sp>
        <p:nvSpPr>
          <p:cNvPr id="7" name="Source"/>
          <p:cNvSpPr>
            <a:spLocks noGrp="1"/>
          </p:cNvSpPr>
          <p:nvPr>
            <p:ph idx="1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smtClean="0"/>
              <a:t>Edit Master text styles</a:t>
            </a:r>
          </a:p>
        </p:txBody>
      </p:sp>
    </p:spTree>
    <p:extLst>
      <p:ext uri="{BB962C8B-B14F-4D97-AF65-F5344CB8AC3E}">
        <p14:creationId xmlns:p14="http://schemas.microsoft.com/office/powerpoint/2010/main" val="266496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mon evaluation framework">
    <p:bg>
      <p:bgPr>
        <a:solidFill>
          <a:srgbClr val="FFFFFF"/>
        </a:solidFill>
        <a:effectLst/>
      </p:bgPr>
    </p:bg>
    <p:spTree>
      <p:nvGrpSpPr>
        <p:cNvPr id="1" name=""/>
        <p:cNvGrpSpPr/>
        <p:nvPr/>
      </p:nvGrpSpPr>
      <p:grpSpPr>
        <a:xfrm>
          <a:off x="0" y="0"/>
          <a:ext cx="0" cy="0"/>
          <a:chOff x="0" y="0"/>
          <a:chExt cx="0" cy="0"/>
        </a:xfrm>
      </p:grpSpPr>
      <p:sp>
        <p:nvSpPr>
          <p:cNvPr id="4" name="Rectangle 3"/>
          <p:cNvSpPr/>
          <p:nvPr userDrawn="1"/>
        </p:nvSpPr>
        <p:spPr>
          <a:xfrm>
            <a:off x="2632075" y="1481138"/>
            <a:ext cx="2212975" cy="492125"/>
          </a:xfrm>
          <a:prstGeom prst="rect">
            <a:avLst/>
          </a:prstGeom>
          <a:solidFill>
            <a:srgbClr val="9CC8FB"/>
          </a:solidFill>
          <a:ln>
            <a:solidFill>
              <a:srgbClr val="9CC8F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58585A"/>
                </a:solidFill>
              </a:rPr>
              <a:t>Process</a:t>
            </a:r>
          </a:p>
        </p:txBody>
      </p:sp>
      <p:sp>
        <p:nvSpPr>
          <p:cNvPr id="6" name="Rectangle 5"/>
          <p:cNvSpPr/>
          <p:nvPr userDrawn="1"/>
        </p:nvSpPr>
        <p:spPr>
          <a:xfrm>
            <a:off x="261938" y="2149475"/>
            <a:ext cx="2212975" cy="3106738"/>
          </a:xfrm>
          <a:prstGeom prst="rect">
            <a:avLst/>
          </a:prstGeom>
          <a:solidFill>
            <a:schemeClr val="bg1"/>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Funding</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Policies</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Plan</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Harmonization</a:t>
            </a:r>
          </a:p>
        </p:txBody>
      </p:sp>
      <p:sp>
        <p:nvSpPr>
          <p:cNvPr id="7" name="Rectangle 6"/>
          <p:cNvSpPr/>
          <p:nvPr userDrawn="1"/>
        </p:nvSpPr>
        <p:spPr>
          <a:xfrm>
            <a:off x="2632075" y="2149475"/>
            <a:ext cx="2212975" cy="3106738"/>
          </a:xfrm>
          <a:prstGeom prst="rect">
            <a:avLst/>
          </a:prstGeom>
          <a:solidFill>
            <a:schemeClr val="bg1"/>
          </a:solidFill>
          <a:ln>
            <a:solidFill>
              <a:srgbClr val="9CC8F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Project implementation</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Capacity building</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Accountability</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Gender equality</a:t>
            </a:r>
          </a:p>
        </p:txBody>
      </p:sp>
      <p:sp>
        <p:nvSpPr>
          <p:cNvPr id="8" name="Rectangle 7"/>
          <p:cNvSpPr/>
          <p:nvPr userDrawn="1"/>
        </p:nvSpPr>
        <p:spPr>
          <a:xfrm>
            <a:off x="7367588" y="2149475"/>
            <a:ext cx="2217737" cy="3106738"/>
          </a:xfrm>
          <a:prstGeom prst="rect">
            <a:avLst/>
          </a:prstGeom>
          <a:solidFill>
            <a:schemeClr val="bg1"/>
          </a:solidFill>
          <a:ln>
            <a:solidFill>
              <a:srgbClr val="FEED9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Intervention coverage</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Behavior change</a:t>
            </a:r>
          </a:p>
        </p:txBody>
      </p:sp>
      <p:sp>
        <p:nvSpPr>
          <p:cNvPr id="9" name="Rectangle 8"/>
          <p:cNvSpPr/>
          <p:nvPr userDrawn="1"/>
        </p:nvSpPr>
        <p:spPr>
          <a:xfrm>
            <a:off x="9734550" y="2157413"/>
            <a:ext cx="2220913" cy="3106737"/>
          </a:xfrm>
          <a:prstGeom prst="rect">
            <a:avLst/>
          </a:prstGeom>
          <a:solidFill>
            <a:schemeClr val="bg1"/>
          </a:solidFill>
          <a:ln>
            <a:solidFill>
              <a:srgbClr val="FD688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Improved survival</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Improved nutrition</a:t>
            </a:r>
          </a:p>
        </p:txBody>
      </p:sp>
      <p:sp>
        <p:nvSpPr>
          <p:cNvPr id="10" name="Rectangle 9"/>
          <p:cNvSpPr/>
          <p:nvPr userDrawn="1"/>
        </p:nvSpPr>
        <p:spPr>
          <a:xfrm rot="16200000">
            <a:off x="3929063" y="3217862"/>
            <a:ext cx="3106738" cy="969963"/>
          </a:xfrm>
          <a:prstGeom prst="rect">
            <a:avLst/>
          </a:prstGeom>
          <a:solidFill>
            <a:schemeClr val="bg1"/>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Improved provision </a:t>
            </a:r>
            <a:r>
              <a:rPr lang="en-US" sz="1600">
                <a:solidFill>
                  <a:prstClr val="black"/>
                </a:solidFill>
                <a:ea typeface="MS PGothic" charset="0"/>
                <a:cs typeface="MS PGothic" charset="0"/>
              </a:rPr>
              <a:t>of services</a:t>
            </a:r>
            <a:endParaRPr lang="en-US" sz="1600" dirty="0">
              <a:solidFill>
                <a:prstClr val="black"/>
              </a:solidFill>
              <a:ea typeface="MS PGothic" charset="0"/>
              <a:cs typeface="MS PGothic" charset="0"/>
            </a:endParaRPr>
          </a:p>
        </p:txBody>
      </p:sp>
      <p:sp>
        <p:nvSpPr>
          <p:cNvPr id="11" name="Rectangle 10"/>
          <p:cNvSpPr/>
          <p:nvPr userDrawn="1"/>
        </p:nvSpPr>
        <p:spPr>
          <a:xfrm rot="16200000">
            <a:off x="5180013" y="3217862"/>
            <a:ext cx="3106738" cy="969963"/>
          </a:xfrm>
          <a:prstGeom prst="rect">
            <a:avLst/>
          </a:prstGeom>
          <a:solidFill>
            <a:schemeClr val="bg1"/>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Improved utilization</a:t>
            </a:r>
          </a:p>
        </p:txBody>
      </p:sp>
      <p:sp>
        <p:nvSpPr>
          <p:cNvPr id="12" name="Rectangle 11"/>
          <p:cNvSpPr/>
          <p:nvPr userDrawn="1"/>
        </p:nvSpPr>
        <p:spPr>
          <a:xfrm>
            <a:off x="260350" y="5410200"/>
            <a:ext cx="11691938" cy="855663"/>
          </a:xfrm>
          <a:prstGeom prst="rect">
            <a:avLst/>
          </a:prstGeom>
          <a:solidFill>
            <a:schemeClr val="bg1"/>
          </a:solidFill>
          <a:ln>
            <a:solidFill>
              <a:srgbClr val="04607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buSzPct val="75000"/>
              <a:defRPr/>
            </a:pPr>
            <a:r>
              <a:rPr lang="en-US" dirty="0">
                <a:solidFill>
                  <a:prstClr val="black"/>
                </a:solidFill>
                <a:ea typeface="MS PGothic" charset="0"/>
                <a:cs typeface="MS PGothic" charset="0"/>
              </a:rPr>
              <a:t>Environmental health, Equity, Contextual Factors</a:t>
            </a:r>
          </a:p>
        </p:txBody>
      </p:sp>
      <p:sp>
        <p:nvSpPr>
          <p:cNvPr id="13" name="Rectangle 12"/>
          <p:cNvSpPr/>
          <p:nvPr userDrawn="1"/>
        </p:nvSpPr>
        <p:spPr>
          <a:xfrm>
            <a:off x="261938" y="1481138"/>
            <a:ext cx="2212975" cy="492125"/>
          </a:xfrm>
          <a:prstGeom prst="rect">
            <a:avLst/>
          </a:prstGeom>
          <a:solidFill>
            <a:srgbClr val="FFD4A1"/>
          </a:solidFill>
          <a:ln>
            <a:solidFill>
              <a:srgbClr val="FFD4A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58585A"/>
                </a:solidFill>
              </a:rPr>
              <a:t>Inputs</a:t>
            </a:r>
          </a:p>
        </p:txBody>
      </p:sp>
      <p:sp>
        <p:nvSpPr>
          <p:cNvPr id="14" name="Rectangle 13"/>
          <p:cNvSpPr/>
          <p:nvPr userDrawn="1"/>
        </p:nvSpPr>
        <p:spPr>
          <a:xfrm>
            <a:off x="5002213" y="1481138"/>
            <a:ext cx="2212975" cy="492125"/>
          </a:xfrm>
          <a:prstGeom prst="rect">
            <a:avLst/>
          </a:prstGeom>
          <a:solidFill>
            <a:srgbClr val="BCEBB8"/>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58585A"/>
                </a:solidFill>
              </a:rPr>
              <a:t>Outputs</a:t>
            </a:r>
          </a:p>
        </p:txBody>
      </p:sp>
      <p:sp>
        <p:nvSpPr>
          <p:cNvPr id="15" name="Rectangle 14"/>
          <p:cNvSpPr/>
          <p:nvPr userDrawn="1"/>
        </p:nvSpPr>
        <p:spPr>
          <a:xfrm>
            <a:off x="7372350" y="1481138"/>
            <a:ext cx="2212975" cy="492125"/>
          </a:xfrm>
          <a:prstGeom prst="rect">
            <a:avLst/>
          </a:prstGeom>
          <a:solidFill>
            <a:srgbClr val="FEED90"/>
          </a:solidFill>
          <a:ln>
            <a:solidFill>
              <a:srgbClr val="FEED9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58585A"/>
                </a:solidFill>
              </a:rPr>
              <a:t>Outcomes</a:t>
            </a:r>
          </a:p>
        </p:txBody>
      </p:sp>
      <p:sp>
        <p:nvSpPr>
          <p:cNvPr id="16" name="Rectangle 15"/>
          <p:cNvSpPr/>
          <p:nvPr userDrawn="1"/>
        </p:nvSpPr>
        <p:spPr>
          <a:xfrm>
            <a:off x="9742488" y="1481138"/>
            <a:ext cx="2212975" cy="492125"/>
          </a:xfrm>
          <a:prstGeom prst="rect">
            <a:avLst/>
          </a:prstGeom>
          <a:solidFill>
            <a:srgbClr val="FD688F"/>
          </a:solidFill>
          <a:ln>
            <a:solidFill>
              <a:srgbClr val="FD688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58585A"/>
                </a:solidFill>
              </a:rPr>
              <a:t>Impact</a:t>
            </a:r>
          </a:p>
        </p:txBody>
      </p:sp>
      <p:cxnSp>
        <p:nvCxnSpPr>
          <p:cNvPr id="17" name="Straight Arrow Connector 16"/>
          <p:cNvCxnSpPr/>
          <p:nvPr userDrawn="1"/>
        </p:nvCxnSpPr>
        <p:spPr>
          <a:xfrm>
            <a:off x="2422525" y="1727200"/>
            <a:ext cx="261938"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4792663" y="1727200"/>
            <a:ext cx="26193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7162800" y="1727200"/>
            <a:ext cx="261938"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9532938" y="1727200"/>
            <a:ext cx="26193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a:off x="2422525" y="3721100"/>
            <a:ext cx="261938"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a:off x="4792663" y="3721100"/>
            <a:ext cx="26193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7162800" y="3721100"/>
            <a:ext cx="261938"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a:off x="9532938" y="3721100"/>
            <a:ext cx="26193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userDrawn="1"/>
        </p:nvCxnSpPr>
        <p:spPr>
          <a:xfrm>
            <a:off x="5988050" y="3721100"/>
            <a:ext cx="263525"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userDrawn="1"/>
        </p:nvSpPr>
        <p:spPr>
          <a:xfrm>
            <a:off x="2632075" y="1481138"/>
            <a:ext cx="2212975" cy="492125"/>
          </a:xfrm>
          <a:prstGeom prst="rect">
            <a:avLst/>
          </a:prstGeom>
          <a:solidFill>
            <a:srgbClr val="2D13D0"/>
          </a:solidFill>
          <a:ln>
            <a:solidFill>
              <a:srgbClr val="2D13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FFFFFF"/>
                </a:solidFill>
              </a:rPr>
              <a:t>Process</a:t>
            </a:r>
          </a:p>
        </p:txBody>
      </p:sp>
      <p:sp>
        <p:nvSpPr>
          <p:cNvPr id="27" name="Rectangle 26"/>
          <p:cNvSpPr/>
          <p:nvPr userDrawn="1"/>
        </p:nvSpPr>
        <p:spPr>
          <a:xfrm>
            <a:off x="261938" y="2149475"/>
            <a:ext cx="2212975" cy="3106738"/>
          </a:xfrm>
          <a:prstGeom prst="rect">
            <a:avLst/>
          </a:prstGeom>
          <a:solidFill>
            <a:schemeClr val="bg1"/>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Funding</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Policies</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Plan</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Harmonization</a:t>
            </a:r>
          </a:p>
        </p:txBody>
      </p:sp>
      <p:sp>
        <p:nvSpPr>
          <p:cNvPr id="28" name="Rectangle 27"/>
          <p:cNvSpPr/>
          <p:nvPr userDrawn="1"/>
        </p:nvSpPr>
        <p:spPr>
          <a:xfrm>
            <a:off x="2632075" y="2149475"/>
            <a:ext cx="2212975" cy="3106738"/>
          </a:xfrm>
          <a:prstGeom prst="rect">
            <a:avLst/>
          </a:prstGeom>
          <a:solidFill>
            <a:schemeClr val="bg1"/>
          </a:solidFill>
          <a:ln>
            <a:solidFill>
              <a:srgbClr val="2D13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Project implementation</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Capacity building</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Accountability</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Gender equality</a:t>
            </a:r>
          </a:p>
        </p:txBody>
      </p:sp>
      <p:sp>
        <p:nvSpPr>
          <p:cNvPr id="29" name="Rectangle 28"/>
          <p:cNvSpPr/>
          <p:nvPr userDrawn="1"/>
        </p:nvSpPr>
        <p:spPr>
          <a:xfrm>
            <a:off x="7367588" y="2149475"/>
            <a:ext cx="2217737" cy="3106738"/>
          </a:xfrm>
          <a:prstGeom prst="rect">
            <a:avLst/>
          </a:prstGeom>
          <a:solidFill>
            <a:schemeClr val="bg1"/>
          </a:solidFill>
          <a:ln>
            <a:solidFill>
              <a:srgbClr val="13D0B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Intervention coverage</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Behavior change</a:t>
            </a:r>
          </a:p>
        </p:txBody>
      </p:sp>
      <p:sp>
        <p:nvSpPr>
          <p:cNvPr id="30" name="Rectangle 29"/>
          <p:cNvSpPr/>
          <p:nvPr userDrawn="1"/>
        </p:nvSpPr>
        <p:spPr>
          <a:xfrm>
            <a:off x="9734550" y="2157413"/>
            <a:ext cx="2220913" cy="3106737"/>
          </a:xfrm>
          <a:prstGeom prst="rect">
            <a:avLst/>
          </a:prstGeom>
          <a:solidFill>
            <a:schemeClr val="bg1"/>
          </a:solidFill>
          <a:ln>
            <a:solidFill>
              <a:srgbClr val="5D6C9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Improved survival</a:t>
            </a:r>
          </a:p>
          <a:p>
            <a:pPr defTabSz="457200" eaLnBrk="1" fontAlgn="auto" hangingPunct="1">
              <a:spcBef>
                <a:spcPts val="0"/>
              </a:spcBef>
              <a:spcAft>
                <a:spcPts val="0"/>
              </a:spcAft>
              <a:buSzPct val="75000"/>
              <a:defRPr/>
            </a:pPr>
            <a:endParaRPr lang="en-US" sz="1600" dirty="0">
              <a:solidFill>
                <a:prstClr val="black"/>
              </a:solidFill>
              <a:ea typeface="MS PGothic" charset="0"/>
              <a:cs typeface="MS PGothic" charset="0"/>
            </a:endParaRPr>
          </a:p>
          <a:p>
            <a:pP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Improved nutrition</a:t>
            </a:r>
          </a:p>
        </p:txBody>
      </p:sp>
      <p:sp>
        <p:nvSpPr>
          <p:cNvPr id="31" name="Rectangle 30"/>
          <p:cNvSpPr/>
          <p:nvPr userDrawn="1"/>
        </p:nvSpPr>
        <p:spPr>
          <a:xfrm rot="16200000">
            <a:off x="3929063" y="3217862"/>
            <a:ext cx="3106738" cy="969963"/>
          </a:xfrm>
          <a:prstGeom prst="rect">
            <a:avLst/>
          </a:prstGeom>
          <a:solidFill>
            <a:schemeClr val="bg1"/>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Improved provision of services</a:t>
            </a:r>
          </a:p>
        </p:txBody>
      </p:sp>
      <p:sp>
        <p:nvSpPr>
          <p:cNvPr id="32" name="Rectangle 31"/>
          <p:cNvSpPr/>
          <p:nvPr userDrawn="1"/>
        </p:nvSpPr>
        <p:spPr>
          <a:xfrm rot="16200000">
            <a:off x="5180013" y="3217862"/>
            <a:ext cx="3106738" cy="969963"/>
          </a:xfrm>
          <a:prstGeom prst="rect">
            <a:avLst/>
          </a:prstGeom>
          <a:solidFill>
            <a:schemeClr val="bg1"/>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buSzPct val="75000"/>
              <a:defRPr/>
            </a:pPr>
            <a:r>
              <a:rPr lang="en-US" sz="1600" dirty="0">
                <a:solidFill>
                  <a:prstClr val="black"/>
                </a:solidFill>
                <a:ea typeface="MS PGothic" charset="0"/>
                <a:cs typeface="MS PGothic" charset="0"/>
              </a:rPr>
              <a:t>Improved utilization</a:t>
            </a:r>
          </a:p>
        </p:txBody>
      </p:sp>
      <p:sp>
        <p:nvSpPr>
          <p:cNvPr id="33" name="Rectangle 32"/>
          <p:cNvSpPr/>
          <p:nvPr userDrawn="1"/>
        </p:nvSpPr>
        <p:spPr>
          <a:xfrm>
            <a:off x="260350" y="5410200"/>
            <a:ext cx="11691938" cy="855663"/>
          </a:xfrm>
          <a:prstGeom prst="rect">
            <a:avLst/>
          </a:prstGeom>
          <a:solidFill>
            <a:schemeClr val="bg1"/>
          </a:solidFill>
          <a:ln>
            <a:solidFill>
              <a:srgbClr val="05185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buSzPct val="75000"/>
              <a:defRPr/>
            </a:pPr>
            <a:r>
              <a:rPr lang="en-US" dirty="0">
                <a:solidFill>
                  <a:prstClr val="black"/>
                </a:solidFill>
                <a:ea typeface="MS PGothic" charset="0"/>
                <a:cs typeface="MS PGothic" charset="0"/>
              </a:rPr>
              <a:t>Environmental health, Equity, Contextual Factors</a:t>
            </a:r>
          </a:p>
        </p:txBody>
      </p:sp>
      <p:sp>
        <p:nvSpPr>
          <p:cNvPr id="34" name="Rectangle 33"/>
          <p:cNvSpPr/>
          <p:nvPr userDrawn="1"/>
        </p:nvSpPr>
        <p:spPr>
          <a:xfrm>
            <a:off x="261938" y="1481138"/>
            <a:ext cx="2212975" cy="492125"/>
          </a:xfrm>
          <a:prstGeom prst="rect">
            <a:avLst/>
          </a:prstGeom>
          <a:solidFill>
            <a:srgbClr val="9A13D0"/>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FFFFFF"/>
                </a:solidFill>
              </a:rPr>
              <a:t>Inputs</a:t>
            </a:r>
          </a:p>
        </p:txBody>
      </p:sp>
      <p:sp>
        <p:nvSpPr>
          <p:cNvPr id="35" name="Rectangle 34"/>
          <p:cNvSpPr/>
          <p:nvPr userDrawn="1"/>
        </p:nvSpPr>
        <p:spPr>
          <a:xfrm>
            <a:off x="5002213" y="1481138"/>
            <a:ext cx="2212975" cy="492125"/>
          </a:xfrm>
          <a:prstGeom prst="rect">
            <a:avLst/>
          </a:prstGeom>
          <a:solidFill>
            <a:srgbClr val="1392D0"/>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FFFFFF"/>
                </a:solidFill>
              </a:rPr>
              <a:t>Outputs</a:t>
            </a:r>
          </a:p>
        </p:txBody>
      </p:sp>
      <p:sp>
        <p:nvSpPr>
          <p:cNvPr id="36" name="Rectangle 35"/>
          <p:cNvSpPr/>
          <p:nvPr userDrawn="1"/>
        </p:nvSpPr>
        <p:spPr>
          <a:xfrm>
            <a:off x="7372350" y="1481138"/>
            <a:ext cx="2212975" cy="492125"/>
          </a:xfrm>
          <a:prstGeom prst="rect">
            <a:avLst/>
          </a:prstGeom>
          <a:solidFill>
            <a:srgbClr val="13D0BD"/>
          </a:solidFill>
          <a:ln>
            <a:solidFill>
              <a:srgbClr val="13D0B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FFFFFF"/>
                </a:solidFill>
              </a:rPr>
              <a:t>Outcomes</a:t>
            </a:r>
          </a:p>
        </p:txBody>
      </p:sp>
      <p:sp>
        <p:nvSpPr>
          <p:cNvPr id="37" name="Rectangle 36"/>
          <p:cNvSpPr/>
          <p:nvPr userDrawn="1"/>
        </p:nvSpPr>
        <p:spPr>
          <a:xfrm>
            <a:off x="9742488" y="1481138"/>
            <a:ext cx="2212975" cy="492125"/>
          </a:xfrm>
          <a:prstGeom prst="rect">
            <a:avLst/>
          </a:prstGeom>
          <a:solidFill>
            <a:srgbClr val="5D6C98"/>
          </a:solidFill>
          <a:ln>
            <a:solidFill>
              <a:srgbClr val="5D6C9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r>
              <a:rPr lang="en-US" b="1" dirty="0">
                <a:solidFill>
                  <a:srgbClr val="FFFFFF"/>
                </a:solidFill>
              </a:rPr>
              <a:t>Impact</a:t>
            </a:r>
          </a:p>
        </p:txBody>
      </p:sp>
      <p:cxnSp>
        <p:nvCxnSpPr>
          <p:cNvPr id="38" name="Straight Arrow Connector 37"/>
          <p:cNvCxnSpPr/>
          <p:nvPr userDrawn="1"/>
        </p:nvCxnSpPr>
        <p:spPr>
          <a:xfrm>
            <a:off x="2422525" y="1727200"/>
            <a:ext cx="26193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userDrawn="1"/>
        </p:nvCxnSpPr>
        <p:spPr>
          <a:xfrm>
            <a:off x="4792663" y="1727200"/>
            <a:ext cx="26193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userDrawn="1"/>
        </p:nvCxnSpPr>
        <p:spPr>
          <a:xfrm>
            <a:off x="7162800" y="1727200"/>
            <a:ext cx="26193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userDrawn="1"/>
        </p:nvCxnSpPr>
        <p:spPr>
          <a:xfrm>
            <a:off x="9532938" y="1727200"/>
            <a:ext cx="26193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userDrawn="1"/>
        </p:nvCxnSpPr>
        <p:spPr>
          <a:xfrm>
            <a:off x="2422525" y="3721100"/>
            <a:ext cx="26193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userDrawn="1"/>
        </p:nvCxnSpPr>
        <p:spPr>
          <a:xfrm>
            <a:off x="4792663" y="3721100"/>
            <a:ext cx="26193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userDrawn="1"/>
        </p:nvCxnSpPr>
        <p:spPr>
          <a:xfrm>
            <a:off x="7162800" y="3721100"/>
            <a:ext cx="26193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userDrawn="1"/>
        </p:nvCxnSpPr>
        <p:spPr>
          <a:xfrm>
            <a:off x="9532938" y="3721100"/>
            <a:ext cx="26193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userDrawn="1"/>
        </p:nvCxnSpPr>
        <p:spPr>
          <a:xfrm>
            <a:off x="5988050" y="3721100"/>
            <a:ext cx="26352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5" name="Source"/>
          <p:cNvSpPr>
            <a:spLocks noGrp="1"/>
          </p:cNvSpPr>
          <p:nvPr>
            <p:ph idx="1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smtClean="0"/>
              <a:t>Edit Master text styles</a:t>
            </a:r>
          </a:p>
        </p:txBody>
      </p:sp>
    </p:spTree>
    <p:extLst>
      <p:ext uri="{BB962C8B-B14F-4D97-AF65-F5344CB8AC3E}">
        <p14:creationId xmlns:p14="http://schemas.microsoft.com/office/powerpoint/2010/main" val="4168837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clusion (boom!)">
    <p:bg>
      <p:bgPr>
        <a:solidFill>
          <a:srgbClr val="FFFFFF"/>
        </a:solidFill>
        <a:effectLst/>
      </p:bgPr>
    </p:bg>
    <p:spTree>
      <p:nvGrpSpPr>
        <p:cNvPr id="1" name=""/>
        <p:cNvGrpSpPr/>
        <p:nvPr/>
      </p:nvGrpSpPr>
      <p:grpSpPr>
        <a:xfrm>
          <a:off x="0" y="0"/>
          <a:ext cx="0" cy="0"/>
          <a:chOff x="0" y="0"/>
          <a:chExt cx="0" cy="0"/>
        </a:xfrm>
      </p:grpSpPr>
      <p:sp>
        <p:nvSpPr>
          <p:cNvPr id="5" name="Source"/>
          <p:cNvSpPr>
            <a:spLocks noGrp="1"/>
          </p:cNvSpPr>
          <p:nvPr>
            <p:ph idx="1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smtClean="0"/>
              <a:t>Edit Master text styles</a:t>
            </a:r>
          </a:p>
        </p:txBody>
      </p:sp>
      <p:sp>
        <p:nvSpPr>
          <p:cNvPr id="6" name="Title 5"/>
          <p:cNvSpPr>
            <a:spLocks noGrp="1"/>
          </p:cNvSpPr>
          <p:nvPr>
            <p:ph type="title"/>
          </p:nvPr>
        </p:nvSpPr>
        <p:spPr>
          <a:xfrm>
            <a:off x="1846601" y="1137923"/>
            <a:ext cx="8387292" cy="4758573"/>
          </a:xfrm>
          <a:ln w="28575">
            <a:solidFill>
              <a:srgbClr val="A1CC3A"/>
            </a:solidFill>
          </a:ln>
        </p:spPr>
        <p:txBody>
          <a:bodyPr>
            <a:normAutofit fontScale="90000"/>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3146367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of module slide (last slide)">
    <p:spTree>
      <p:nvGrpSpPr>
        <p:cNvPr id="1" name=""/>
        <p:cNvGrpSpPr/>
        <p:nvPr/>
      </p:nvGrpSpPr>
      <p:grpSpPr>
        <a:xfrm>
          <a:off x="0" y="0"/>
          <a:ext cx="0" cy="0"/>
          <a:chOff x="0" y="0"/>
          <a:chExt cx="0" cy="0"/>
        </a:xfrm>
      </p:grpSpPr>
      <p:pic>
        <p:nvPicPr>
          <p:cNvPr id="3"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6650" y="5303838"/>
            <a:ext cx="2298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03200" y="2082436"/>
            <a:ext cx="11785600" cy="1143000"/>
          </a:xfrm>
        </p:spPr>
        <p:txBody>
          <a:bodyPr/>
          <a:lstStyle>
            <a:lvl1pPr algn="ctr">
              <a:defRPr/>
            </a:lvl1pPr>
          </a:lstStyle>
          <a:p>
            <a:r>
              <a:rPr lang="en-US" smtClean="0"/>
              <a:t>Click to edit Master title style</a:t>
            </a:r>
            <a:endParaRPr lang="en-US" dirty="0"/>
          </a:p>
        </p:txBody>
      </p:sp>
    </p:spTree>
    <p:extLst>
      <p:ext uri="{BB962C8B-B14F-4D97-AF65-F5344CB8AC3E}">
        <p14:creationId xmlns:p14="http://schemas.microsoft.com/office/powerpoint/2010/main" val="531398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p:cNvPr>
          <p:cNvSpPr>
            <a:spLocks noGrp="1" noChangeArrowheads="1"/>
          </p:cNvSpPr>
          <p:nvPr>
            <p:ph type="dt" sz="half" idx="10"/>
          </p:nvPr>
        </p:nvSpPr>
        <p:spPr>
          <a:xfrm>
            <a:off x="0" y="0"/>
            <a:ext cx="0" cy="0"/>
          </a:xfrm>
        </p:spPr>
        <p:txBody>
          <a:bodyPr/>
          <a:lstStyle>
            <a:lvl1pPr>
              <a:defRPr/>
            </a:lvl1pPr>
          </a:lstStyle>
          <a:p>
            <a:pPr>
              <a:defRPr/>
            </a:pPr>
            <a:endParaRPr lang="en-US"/>
          </a:p>
        </p:txBody>
      </p:sp>
      <p:sp>
        <p:nvSpPr>
          <p:cNvPr id="5" name="Rectangle 9">
            <a:extLst/>
          </p:cNvPr>
          <p:cNvSpPr>
            <a:spLocks noGrp="1" noChangeArrowheads="1"/>
          </p:cNvSpPr>
          <p:nvPr>
            <p:ph type="ftr" sz="quarter" idx="11"/>
          </p:nvPr>
        </p:nvSpPr>
        <p:spPr>
          <a:xfrm>
            <a:off x="0" y="0"/>
            <a:ext cx="0" cy="0"/>
          </a:xfrm>
        </p:spPr>
        <p:txBody>
          <a:bodyPr/>
          <a:lstStyle>
            <a:lvl1pPr>
              <a:defRPr/>
            </a:lvl1pPr>
          </a:lstStyle>
          <a:p>
            <a:pPr>
              <a:defRPr/>
            </a:pPr>
            <a:endParaRPr lang="en-US"/>
          </a:p>
        </p:txBody>
      </p:sp>
      <p:sp>
        <p:nvSpPr>
          <p:cNvPr id="6" name="Rectangle 10">
            <a:extLst/>
          </p:cNvPr>
          <p:cNvSpPr>
            <a:spLocks noGrp="1" noChangeArrowheads="1"/>
          </p:cNvSpPr>
          <p:nvPr>
            <p:ph type="sldNum" sz="quarter" idx="12"/>
          </p:nvPr>
        </p:nvSpPr>
        <p:spPr>
          <a:xfrm>
            <a:off x="0" y="0"/>
            <a:ext cx="0" cy="0"/>
          </a:xfrm>
        </p:spPr>
        <p:txBody>
          <a:bodyPr/>
          <a:lstStyle>
            <a:lvl1pPr>
              <a:defRPr/>
            </a:lvl1pPr>
          </a:lstStyle>
          <a:p>
            <a:pPr>
              <a:defRPr/>
            </a:pPr>
            <a:fld id="{4600581E-FA34-4E2B-A17D-36DC84A99BF5}" type="slidenum">
              <a:rPr lang="en-US" altLang="en-US"/>
              <a:pPr>
                <a:defRPr/>
              </a:pPr>
              <a:t>‹#›</a:t>
            </a:fld>
            <a:endParaRPr lang="en-US" altLang="en-US"/>
          </a:p>
        </p:txBody>
      </p:sp>
    </p:spTree>
    <p:extLst>
      <p:ext uri="{BB962C8B-B14F-4D97-AF65-F5344CB8AC3E}">
        <p14:creationId xmlns:p14="http://schemas.microsoft.com/office/powerpoint/2010/main" val="3800941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p:cNvPr>
          <p:cNvSpPr>
            <a:spLocks noGrp="1" noChangeArrowheads="1"/>
          </p:cNvSpPr>
          <p:nvPr>
            <p:ph type="dt" sz="half" idx="10"/>
          </p:nvPr>
        </p:nvSpPr>
        <p:spPr>
          <a:xfrm>
            <a:off x="0" y="0"/>
            <a:ext cx="0" cy="0"/>
          </a:xfrm>
        </p:spPr>
        <p:txBody>
          <a:bodyPr/>
          <a:lstStyle>
            <a:lvl1pPr>
              <a:defRPr/>
            </a:lvl1pPr>
          </a:lstStyle>
          <a:p>
            <a:pPr>
              <a:defRPr/>
            </a:pPr>
            <a:endParaRPr lang="en-US"/>
          </a:p>
        </p:txBody>
      </p:sp>
      <p:sp>
        <p:nvSpPr>
          <p:cNvPr id="5" name="Rectangle 9">
            <a:extLst/>
          </p:cNvPr>
          <p:cNvSpPr>
            <a:spLocks noGrp="1" noChangeArrowheads="1"/>
          </p:cNvSpPr>
          <p:nvPr>
            <p:ph type="ftr" sz="quarter" idx="11"/>
          </p:nvPr>
        </p:nvSpPr>
        <p:spPr>
          <a:xfrm>
            <a:off x="0" y="0"/>
            <a:ext cx="0" cy="0"/>
          </a:xfrm>
        </p:spPr>
        <p:txBody>
          <a:bodyPr/>
          <a:lstStyle>
            <a:lvl1pPr>
              <a:defRPr/>
            </a:lvl1pPr>
          </a:lstStyle>
          <a:p>
            <a:pPr>
              <a:defRPr/>
            </a:pPr>
            <a:endParaRPr lang="en-US"/>
          </a:p>
        </p:txBody>
      </p:sp>
      <p:sp>
        <p:nvSpPr>
          <p:cNvPr id="6" name="Rectangle 10">
            <a:extLst/>
          </p:cNvPr>
          <p:cNvSpPr>
            <a:spLocks noGrp="1" noChangeArrowheads="1"/>
          </p:cNvSpPr>
          <p:nvPr>
            <p:ph type="sldNum" sz="quarter" idx="12"/>
          </p:nvPr>
        </p:nvSpPr>
        <p:spPr>
          <a:xfrm>
            <a:off x="0" y="0"/>
            <a:ext cx="0" cy="0"/>
          </a:xfrm>
        </p:spPr>
        <p:txBody>
          <a:bodyPr/>
          <a:lstStyle>
            <a:lvl1pPr>
              <a:defRPr/>
            </a:lvl1pPr>
          </a:lstStyle>
          <a:p>
            <a:pPr>
              <a:defRPr/>
            </a:pPr>
            <a:fld id="{B97FA619-0410-444F-9F72-1DF48B2B2510}" type="slidenum">
              <a:rPr lang="en-US" altLang="en-US"/>
              <a:pPr>
                <a:defRPr/>
              </a:pPr>
              <a:t>‹#›</a:t>
            </a:fld>
            <a:endParaRPr lang="en-US" altLang="en-US"/>
          </a:p>
        </p:txBody>
      </p:sp>
    </p:spTree>
    <p:extLst>
      <p:ext uri="{BB962C8B-B14F-4D97-AF65-F5344CB8AC3E}">
        <p14:creationId xmlns:p14="http://schemas.microsoft.com/office/powerpoint/2010/main" val="307241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odule title">
    <p:bg>
      <p:bgPr>
        <a:solidFill>
          <a:srgbClr val="154780"/>
        </a:solidFill>
        <a:effectLst/>
      </p:bgPr>
    </p:bg>
    <p:spTree>
      <p:nvGrpSpPr>
        <p:cNvPr id="1" name=""/>
        <p:cNvGrpSpPr/>
        <p:nvPr/>
      </p:nvGrpSpPr>
      <p:grpSpPr>
        <a:xfrm>
          <a:off x="0" y="0"/>
          <a:ext cx="0" cy="0"/>
          <a:chOff x="0" y="0"/>
          <a:chExt cx="0" cy="0"/>
        </a:xfrm>
      </p:grpSpPr>
      <p:sp>
        <p:nvSpPr>
          <p:cNvPr id="3" name="Rectangle 4"/>
          <p:cNvSpPr>
            <a:spLocks noChangeArrowheads="1"/>
          </p:cNvSpPr>
          <p:nvPr userDrawn="1"/>
        </p:nvSpPr>
        <p:spPr bwMode="auto">
          <a:xfrm>
            <a:off x="342900" y="6189663"/>
            <a:ext cx="119522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FFFFFF"/>
                </a:solidFill>
                <a:latin typeface="Franklin Gothic Book" panose="020B0503020102020204" pitchFamily="34" charset="0"/>
                <a:ea typeface="ＭＳ Ｐゴシック" panose="020B0600070205080204" pitchFamily="34" charset="-128"/>
                <a:cs typeface="Calibri Light" panose="020F0302020204030204" pitchFamily="34" charset="0"/>
              </a:rPr>
              <a:t>The material in this video is subject to the copyright of the owners of the material and is being provided for educational purposes under</a:t>
            </a:r>
            <a:br>
              <a:rPr lang="en-US" altLang="en-US" sz="800">
                <a:solidFill>
                  <a:srgbClr val="FFFFFF"/>
                </a:solidFill>
                <a:latin typeface="Franklin Gothic Book" panose="020B0503020102020204" pitchFamily="34" charset="0"/>
                <a:ea typeface="ＭＳ Ｐゴシック" panose="020B0600070205080204" pitchFamily="34" charset="-128"/>
                <a:cs typeface="Calibri Light" panose="020F0302020204030204" pitchFamily="34" charset="0"/>
              </a:rPr>
            </a:br>
            <a:r>
              <a:rPr lang="en-US" altLang="en-US" sz="800">
                <a:solidFill>
                  <a:srgbClr val="FFFFFF"/>
                </a:solidFill>
                <a:latin typeface="Franklin Gothic Book" panose="020B0503020102020204" pitchFamily="34" charset="0"/>
                <a:ea typeface="ＭＳ Ｐゴシック" panose="020B0600070205080204" pitchFamily="34" charset="-128"/>
                <a:cs typeface="Calibri Light" panose="020F0302020204030204" pitchFamily="34" charset="0"/>
              </a:rPr>
              <a:t>rules of fair use for registered students in this course only. No additional copies of the copyrighted work may be made or distributed.</a:t>
            </a:r>
          </a:p>
        </p:txBody>
      </p:sp>
      <p:pic>
        <p:nvPicPr>
          <p:cNvPr id="4" name="Picture 6" descr="JHSPH logo with text: Johns Hopkins Bloomberg School of Public Health"/>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519488" cy="249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Watermark of Johns Hopkins School of Public Health logo"/>
          <p:cNvPicPr>
            <a:picLocks noChangeAspect="1"/>
          </p:cNvPicPr>
          <p:nvPr userDrawn="1"/>
        </p:nvPicPr>
        <p:blipFill>
          <a:blip r:embed="rId3">
            <a:extLst>
              <a:ext uri="{28A0092B-C50C-407E-A947-70E740481C1C}">
                <a14:useLocalDpi xmlns:a14="http://schemas.microsoft.com/office/drawing/2010/main" val="0"/>
              </a:ext>
            </a:extLst>
          </a:blip>
          <a:srcRect r="21205" b="9190"/>
          <a:stretch>
            <a:fillRect/>
          </a:stretch>
        </p:blipFill>
        <p:spPr bwMode="auto">
          <a:xfrm>
            <a:off x="6956425" y="400050"/>
            <a:ext cx="5235575" cy="645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1"/>
          <p:cNvCxnSpPr>
            <a:cxnSpLocks noChangeShapeType="1"/>
          </p:cNvCxnSpPr>
          <p:nvPr userDrawn="1"/>
        </p:nvCxnSpPr>
        <p:spPr bwMode="auto">
          <a:xfrm>
            <a:off x="342900" y="4222750"/>
            <a:ext cx="9577388" cy="0"/>
          </a:xfrm>
          <a:prstGeom prst="line">
            <a:avLst/>
          </a:prstGeom>
          <a:noFill/>
          <a:ln w="9525">
            <a:solidFill>
              <a:srgbClr val="A1CC3A"/>
            </a:solidFill>
            <a:round/>
            <a:headEnd type="none" w="sm" len="sm"/>
            <a:tailEnd type="none" w="sm" len="sm"/>
          </a:ln>
          <a:extLst>
            <a:ext uri="{909E8E84-426E-40DD-AFC4-6F175D3DCCD1}">
              <a14:hiddenFill xmlns:a14="http://schemas.microsoft.com/office/drawing/2010/main">
                <a:noFill/>
              </a14:hiddenFill>
            </a:ext>
          </a:extLst>
        </p:spPr>
      </p:cxnSp>
      <p:sp>
        <p:nvSpPr>
          <p:cNvPr id="9" name="Title 1"/>
          <p:cNvSpPr>
            <a:spLocks noGrp="1"/>
          </p:cNvSpPr>
          <p:nvPr>
            <p:ph type="title"/>
          </p:nvPr>
        </p:nvSpPr>
        <p:spPr>
          <a:xfrm>
            <a:off x="342245" y="4335054"/>
            <a:ext cx="6515100" cy="1724236"/>
          </a:xfrm>
        </p:spPr>
        <p:txBody>
          <a:bodyPr anchor="t">
            <a:normAutofit/>
          </a:bodyPr>
          <a:lstStyle>
            <a:lvl1pPr>
              <a:defRPr sz="2200">
                <a:solidFill>
                  <a:srgbClr val="A1CC3A"/>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21377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E010F7D-D725-4635-BE5D-46E707DB5ADD}"/>
              </a:ext>
            </a:extLst>
          </p:cNvPr>
          <p:cNvSpPr>
            <a:spLocks noGrp="1"/>
          </p:cNvSpPr>
          <p:nvPr>
            <p:ph type="body" sz="quarter" idx="10"/>
          </p:nvPr>
        </p:nvSpPr>
        <p:spPr>
          <a:xfrm>
            <a:off x="963084" y="4405844"/>
            <a:ext cx="10363200" cy="1363133"/>
          </a:xfrm>
        </p:spPr>
        <p:txBody>
          <a:bodyPr anchor="b">
            <a:normAutofit/>
          </a:bodyPr>
          <a:lstStyle>
            <a:lvl1pPr marL="0" indent="0" algn="l" defTabSz="457200" rtl="0" eaLnBrk="1" latinLnBrk="0" hangingPunct="1">
              <a:spcBef>
                <a:spcPct val="0"/>
              </a:spcBef>
              <a:buNone/>
              <a:defRPr lang="en-US" sz="3600" b="0" kern="1200" dirty="0">
                <a:solidFill>
                  <a:srgbClr val="04607E"/>
                </a:solidFill>
                <a:latin typeface="Franklin Gothic Medium" panose="020B0603020102020204" pitchFamily="34" charset="0"/>
                <a:ea typeface="+mj-ea"/>
                <a:cs typeface="+mj-cs"/>
              </a:defRPr>
            </a:lvl1pPr>
          </a:lstStyle>
          <a:p>
            <a:pPr lvl="0"/>
            <a:r>
              <a:rPr lang="en-US" smtClean="0"/>
              <a:t>Edit Master text styles</a:t>
            </a:r>
          </a:p>
        </p:txBody>
      </p:sp>
    </p:spTree>
    <p:extLst>
      <p:ext uri="{BB962C8B-B14F-4D97-AF65-F5344CB8AC3E}">
        <p14:creationId xmlns:p14="http://schemas.microsoft.com/office/powerpoint/2010/main" val="62490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cont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635000" y="1456267"/>
            <a:ext cx="10955867" cy="4724400"/>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p:nvPr>
        </p:nvSpPr>
        <p:spPr>
          <a:xfrm>
            <a:off x="199086" y="6378787"/>
            <a:ext cx="11391783"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smtClean="0"/>
              <a:t>Edit Master text styles</a:t>
            </a:r>
          </a:p>
        </p:txBody>
      </p:sp>
    </p:spTree>
    <p:extLst>
      <p:ext uri="{BB962C8B-B14F-4D97-AF65-F5344CB8AC3E}">
        <p14:creationId xmlns:p14="http://schemas.microsoft.com/office/powerpoint/2010/main" val="192693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ndard cont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09601" y="2074335"/>
            <a:ext cx="10981268" cy="4106333"/>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p:nvPr>
        </p:nvSpPr>
        <p:spPr>
          <a:xfrm>
            <a:off x="199086" y="6378787"/>
            <a:ext cx="11383316"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smtClean="0"/>
              <a:t>Edit Master text styles</a:t>
            </a:r>
          </a:p>
        </p:txBody>
      </p:sp>
      <p:sp>
        <p:nvSpPr>
          <p:cNvPr id="6" name="Text Placeholder 1"/>
          <p:cNvSpPr>
            <a:spLocks noGrp="1"/>
          </p:cNvSpPr>
          <p:nvPr>
            <p:ph type="body" sz="quarter" idx="14"/>
          </p:nvPr>
        </p:nvSpPr>
        <p:spPr>
          <a:xfrm>
            <a:off x="609601" y="1437642"/>
            <a:ext cx="10972801" cy="512233"/>
          </a:xfrm>
          <a:ln>
            <a:noFill/>
          </a:ln>
        </p:spPr>
        <p:txBody>
          <a:bodyPr>
            <a:normAutofit/>
          </a:bodyPr>
          <a:lstStyle>
            <a:lvl1pPr marL="0" indent="0" algn="ctr">
              <a:buNone/>
              <a:defRPr sz="1800" baseline="0"/>
            </a:lvl1pPr>
          </a:lstStyle>
          <a:p>
            <a:pPr lvl="0"/>
            <a:r>
              <a:rPr lang="en-US" smtClean="0"/>
              <a:t>Edit Master text styles</a:t>
            </a:r>
          </a:p>
        </p:txBody>
      </p:sp>
    </p:spTree>
    <p:extLst>
      <p:ext uri="{BB962C8B-B14F-4D97-AF65-F5344CB8AC3E}">
        <p14:creationId xmlns:p14="http://schemas.microsoft.com/office/powerpoint/2010/main" val="401215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p:nvPr>
        </p:nvSpPr>
        <p:spPr>
          <a:xfrm>
            <a:off x="199086" y="71967"/>
            <a:ext cx="11810881" cy="1143000"/>
          </a:xfrm>
          <a:prstGeom prst="rect">
            <a:avLst/>
          </a:prstGeom>
        </p:spPr>
        <p:txBody>
          <a:bodyPr rtlCol="0">
            <a:normAutofit/>
          </a:bodyPr>
          <a:lstStyle>
            <a:lvl1pPr>
              <a:defRPr baseline="0"/>
            </a:lvl1pPr>
          </a:lstStyle>
          <a:p>
            <a:r>
              <a:rPr lang="en-US" smtClean="0"/>
              <a:t>Click to edit Master title style</a:t>
            </a:r>
            <a:endParaRPr lang="en-US" dirty="0"/>
          </a:p>
        </p:txBody>
      </p:sp>
      <p:sp>
        <p:nvSpPr>
          <p:cNvPr id="8" name="Content Placeholder 1"/>
          <p:cNvSpPr>
            <a:spLocks noGrp="1"/>
          </p:cNvSpPr>
          <p:nvPr>
            <p:ph idx="13"/>
          </p:nvPr>
        </p:nvSpPr>
        <p:spPr>
          <a:xfrm>
            <a:off x="609600" y="1600202"/>
            <a:ext cx="5444837" cy="4525963"/>
          </a:xfrm>
        </p:spPr>
        <p:txBody>
          <a:bodyPr>
            <a:normAutofit/>
          </a:bodyPr>
          <a:lstStyle>
            <a:lvl1pPr marL="288925" indent="-288925">
              <a:buFont typeface="Arial" panose="020B0604020202020204" pitchFamily="34" charset="0"/>
              <a:buChar char="►"/>
              <a:defRPr sz="1800" baseline="0"/>
            </a:lvl1pPr>
            <a:lvl2pPr marL="568325" indent="-284163">
              <a:buFont typeface="Wingdings" panose="05000000000000000000" pitchFamily="2" charset="2"/>
              <a:buChar char="§"/>
              <a:defRPr sz="1600"/>
            </a:lvl2pPr>
            <a:lvl3pPr marL="808038" indent="-234950">
              <a:buFont typeface="Franklin Gothic Book" panose="020B0503020102020204" pitchFamily="34" charset="0"/>
              <a:buChar char="—"/>
              <a:tabLst/>
              <a:defRPr sz="1600"/>
            </a:lvl3pPr>
            <a:lvl4pPr marL="1371600" indent="0">
              <a:buNone/>
              <a:defRPr/>
            </a:lvl4pPr>
            <a:lvl5pPr marL="1828800" indent="0">
              <a:buNone/>
              <a:defRPr/>
            </a:lvl5pPr>
          </a:lstStyle>
          <a:p>
            <a:pPr lvl="0"/>
            <a:r>
              <a:rPr lang="en-US" smtClean="0"/>
              <a:t>Edit Master text styles</a:t>
            </a:r>
          </a:p>
          <a:p>
            <a:pPr lvl="1"/>
            <a:r>
              <a:rPr lang="en-US" smtClean="0"/>
              <a:t>Second level</a:t>
            </a:r>
          </a:p>
          <a:p>
            <a:pPr lvl="2"/>
            <a:r>
              <a:rPr lang="en-US" smtClean="0"/>
              <a:t>Third level</a:t>
            </a:r>
          </a:p>
        </p:txBody>
      </p:sp>
      <p:sp>
        <p:nvSpPr>
          <p:cNvPr id="7" name="Content Placeholder 2"/>
          <p:cNvSpPr>
            <a:spLocks noGrp="1"/>
          </p:cNvSpPr>
          <p:nvPr>
            <p:ph idx="12"/>
          </p:nvPr>
        </p:nvSpPr>
        <p:spPr>
          <a:xfrm>
            <a:off x="6153689" y="1601897"/>
            <a:ext cx="5437179" cy="4525963"/>
          </a:xfrm>
          <a:prstGeom prst="rect">
            <a:avLst/>
          </a:prstGeom>
          <a:ln>
            <a:solidFill>
              <a:schemeClr val="bg1">
                <a:lumMod val="75000"/>
              </a:schemeClr>
            </a:solidFill>
          </a:ln>
        </p:spPr>
        <p:txBody>
          <a:bodyPr rtlCol="0">
            <a:normAutofit/>
          </a:bodyPr>
          <a:lstStyle>
            <a:lvl1pPr marL="288925" indent="-288925" algn="l" defTabSz="457200" rtl="0" eaLnBrk="1" latinLnBrk="0" hangingPunct="1">
              <a:spcBef>
                <a:spcPts val="0"/>
              </a:spcBef>
              <a:spcAft>
                <a:spcPts val="1500"/>
              </a:spcAft>
              <a:buSzPct val="100000"/>
              <a:buFont typeface="Arial" panose="020B0604020202020204" pitchFamily="34" charset="0"/>
              <a:buChar char="►"/>
              <a:defRPr lang="en-US" sz="1800" kern="1200" baseline="0" dirty="0" smtClean="0">
                <a:solidFill>
                  <a:schemeClr val="tx1"/>
                </a:solidFill>
                <a:latin typeface="Franklin Gothic Book" panose="020B0503020102020204" pitchFamily="34" charset="0"/>
                <a:ea typeface="+mn-ea"/>
                <a:cs typeface="+mn-cs"/>
              </a:defRPr>
            </a:lvl1pPr>
            <a:lvl2pPr marL="568325" indent="-284163" algn="l" defTabSz="457200" rtl="0" eaLnBrk="1" latinLnBrk="0" hangingPunct="1">
              <a:spcBef>
                <a:spcPts val="0"/>
              </a:spcBef>
              <a:spcAft>
                <a:spcPts val="1500"/>
              </a:spcAft>
              <a:buSzPct val="100000"/>
              <a:buFont typeface="Wingdings" panose="05000000000000000000" pitchFamily="2" charset="2"/>
              <a:buChar char="§"/>
              <a:defRPr lang="en-US" sz="1600" kern="1200" baseline="0" dirty="0" smtClean="0">
                <a:solidFill>
                  <a:schemeClr val="tx1"/>
                </a:solidFill>
                <a:latin typeface="Franklin Gothic Book" panose="020B0503020102020204" pitchFamily="34" charset="0"/>
                <a:ea typeface="+mn-ea"/>
                <a:cs typeface="+mn-cs"/>
              </a:defRPr>
            </a:lvl2pPr>
            <a:lvl3pPr marL="798513" indent="-230188" algn="l" defTabSz="457200" rtl="0" eaLnBrk="1" latinLnBrk="0" hangingPunct="1">
              <a:spcBef>
                <a:spcPts val="0"/>
              </a:spcBef>
              <a:spcAft>
                <a:spcPts val="1500"/>
              </a:spcAft>
              <a:buSzPct val="100000"/>
              <a:buFont typeface="Franklin Gothic Book" panose="020B0503020102020204" pitchFamily="34" charset="0"/>
              <a:buChar char="—"/>
              <a:defRPr lang="en-US" sz="1600" kern="1200" baseline="0" dirty="0" smtClean="0">
                <a:solidFill>
                  <a:schemeClr val="tx1"/>
                </a:solidFill>
                <a:latin typeface="Franklin Gothic Book" panose="020B0503020102020204" pitchFamily="34" charset="0"/>
                <a:ea typeface="+mn-ea"/>
                <a:cs typeface="+mn-cs"/>
              </a:defRPr>
            </a:lvl3pPr>
          </a:lstStyle>
          <a:p>
            <a:pPr lvl="0"/>
            <a:r>
              <a:rPr lang="en-US" smtClean="0"/>
              <a:t>Edit Master text styles</a:t>
            </a:r>
          </a:p>
          <a:p>
            <a:pPr lvl="1"/>
            <a:r>
              <a:rPr lang="en-US" smtClean="0"/>
              <a:t>Second level</a:t>
            </a:r>
          </a:p>
          <a:p>
            <a:pPr lvl="2"/>
            <a:r>
              <a:rPr lang="en-US" smtClean="0"/>
              <a:t>Third level</a:t>
            </a:r>
          </a:p>
        </p:txBody>
      </p:sp>
      <p:sp>
        <p:nvSpPr>
          <p:cNvPr id="10" name="Source"/>
          <p:cNvSpPr>
            <a:spLocks noGrp="1"/>
          </p:cNvSpPr>
          <p:nvPr>
            <p:ph idx="1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smtClean="0"/>
              <a:t>Edit Master text styles</a:t>
            </a:r>
          </a:p>
        </p:txBody>
      </p:sp>
    </p:spTree>
    <p:extLst>
      <p:ext uri="{BB962C8B-B14F-4D97-AF65-F5344CB8AC3E}">
        <p14:creationId xmlns:p14="http://schemas.microsoft.com/office/powerpoint/2010/main" val="104273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with top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p:nvPr>
        </p:nvSpPr>
        <p:spPr>
          <a:xfrm>
            <a:off x="199086" y="71967"/>
            <a:ext cx="11810881" cy="1143000"/>
          </a:xfrm>
          <a:prstGeom prst="rect">
            <a:avLst/>
          </a:prstGeom>
        </p:spPr>
        <p:txBody>
          <a:bodyPr rtlCol="0">
            <a:normAutofit/>
          </a:bodyPr>
          <a:lstStyle>
            <a:lvl1pPr>
              <a:defRPr baseline="0"/>
            </a:lvl1pPr>
          </a:lstStyle>
          <a:p>
            <a:r>
              <a:rPr lang="en-US" smtClean="0"/>
              <a:t>Click to edit Master title style</a:t>
            </a:r>
            <a:endParaRPr lang="en-US" dirty="0"/>
          </a:p>
        </p:txBody>
      </p:sp>
      <p:sp>
        <p:nvSpPr>
          <p:cNvPr id="6" name="Text Placeholder 1"/>
          <p:cNvSpPr>
            <a:spLocks noGrp="1"/>
          </p:cNvSpPr>
          <p:nvPr>
            <p:ph type="body" sz="quarter" idx="15"/>
          </p:nvPr>
        </p:nvSpPr>
        <p:spPr>
          <a:xfrm>
            <a:off x="626533" y="1637288"/>
            <a:ext cx="5427904" cy="601133"/>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smtClean="0"/>
              <a:t>Edit Master text styles</a:t>
            </a:r>
          </a:p>
        </p:txBody>
      </p:sp>
      <p:sp>
        <p:nvSpPr>
          <p:cNvPr id="8" name="Content Placeholder 1"/>
          <p:cNvSpPr>
            <a:spLocks noGrp="1"/>
          </p:cNvSpPr>
          <p:nvPr>
            <p:ph idx="13"/>
          </p:nvPr>
        </p:nvSpPr>
        <p:spPr>
          <a:xfrm>
            <a:off x="626533" y="2325508"/>
            <a:ext cx="5427904" cy="3809999"/>
          </a:xfrm>
        </p:spPr>
        <p:txBody>
          <a:bodyPr>
            <a:normAutofit/>
          </a:bodyPr>
          <a:lstStyle>
            <a:lvl1pPr marL="288925" indent="-288925">
              <a:buFont typeface="Arial" panose="020B0604020202020204" pitchFamily="34" charset="0"/>
              <a:buChar char="►"/>
              <a:defRPr sz="1800" baseline="0"/>
            </a:lvl1pPr>
            <a:lvl2pPr marL="568325" indent="-284163">
              <a:buFont typeface="Wingdings" panose="05000000000000000000" pitchFamily="2" charset="2"/>
              <a:buChar char="§"/>
              <a:defRPr sz="1600"/>
            </a:lvl2pPr>
            <a:lvl3pPr marL="808038" indent="-234950">
              <a:buFont typeface="Franklin Gothic Book" panose="020B0503020102020204" pitchFamily="34" charset="0"/>
              <a:buChar char="—"/>
              <a:tabLst/>
              <a:defRPr sz="1600"/>
            </a:lvl3pPr>
            <a:lvl4pPr marL="1371600" indent="0">
              <a:buNone/>
              <a:defRPr/>
            </a:lvl4pPr>
            <a:lvl5pPr marL="1828800" indent="0">
              <a:buNone/>
              <a:defRPr/>
            </a:lvl5pPr>
          </a:lstStyle>
          <a:p>
            <a:pPr lvl="0"/>
            <a:r>
              <a:rPr lang="en-US" smtClean="0"/>
              <a:t>Edit Master text styles</a:t>
            </a:r>
          </a:p>
          <a:p>
            <a:pPr lvl="1"/>
            <a:r>
              <a:rPr lang="en-US" smtClean="0"/>
              <a:t>Second level</a:t>
            </a:r>
          </a:p>
          <a:p>
            <a:pPr lvl="2"/>
            <a:r>
              <a:rPr lang="en-US" smtClean="0"/>
              <a:t>Third level</a:t>
            </a:r>
          </a:p>
        </p:txBody>
      </p:sp>
      <p:sp>
        <p:nvSpPr>
          <p:cNvPr id="9" name="Text Placeholder 1"/>
          <p:cNvSpPr>
            <a:spLocks noGrp="1"/>
          </p:cNvSpPr>
          <p:nvPr>
            <p:ph type="body" sz="quarter" idx="16"/>
          </p:nvPr>
        </p:nvSpPr>
        <p:spPr>
          <a:xfrm>
            <a:off x="6153690" y="1638832"/>
            <a:ext cx="5428713" cy="601133"/>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smtClean="0"/>
              <a:t>Edit Master text styles</a:t>
            </a:r>
          </a:p>
        </p:txBody>
      </p:sp>
      <p:sp>
        <p:nvSpPr>
          <p:cNvPr id="7" name="Content Placeholder 2"/>
          <p:cNvSpPr>
            <a:spLocks noGrp="1"/>
          </p:cNvSpPr>
          <p:nvPr>
            <p:ph idx="12"/>
          </p:nvPr>
        </p:nvSpPr>
        <p:spPr>
          <a:xfrm>
            <a:off x="6153689" y="2327201"/>
            <a:ext cx="5428712" cy="3808304"/>
          </a:xfrm>
          <a:prstGeom prst="rect">
            <a:avLst/>
          </a:prstGeom>
          <a:ln>
            <a:solidFill>
              <a:schemeClr val="bg1">
                <a:lumMod val="75000"/>
              </a:schemeClr>
            </a:solidFill>
          </a:ln>
        </p:spPr>
        <p:txBody>
          <a:bodyPr rtlCol="0">
            <a:normAutofit/>
          </a:bodyPr>
          <a:lstStyle>
            <a:lvl1pPr marL="288925" indent="-288925">
              <a:buFont typeface="Arial" panose="020B0604020202020204" pitchFamily="34" charset="0"/>
              <a:buChar char="►"/>
              <a:defRPr lang="en-US" sz="1800" kern="1200" baseline="0" dirty="0" smtClean="0">
                <a:solidFill>
                  <a:schemeClr val="tx1"/>
                </a:solidFill>
                <a:latin typeface="Franklin Gothic Book" panose="020B0503020102020204" pitchFamily="34" charset="0"/>
                <a:ea typeface="+mn-ea"/>
                <a:cs typeface="+mn-cs"/>
              </a:defRPr>
            </a:lvl1pPr>
            <a:lvl2pPr marL="568325" indent="-284163">
              <a:buFont typeface="Wingdings" panose="05000000000000000000" pitchFamily="2" charset="2"/>
              <a:buChar char="§"/>
              <a:defRPr sz="1600">
                <a:latin typeface="Franklin Gothic Book" panose="020B0503020102020204" pitchFamily="34" charset="0"/>
              </a:defRPr>
            </a:lvl2pPr>
            <a:lvl3pPr marL="798513" indent="-230188">
              <a:buFont typeface="Franklin Gothic Book" panose="020B0503020102020204" pitchFamily="34" charset="0"/>
              <a:buChar char="—"/>
              <a:defRPr sz="1600">
                <a:latin typeface="Franklin Gothic Book" panose="020B0503020102020204" pitchFamily="34" charset="0"/>
              </a:defRPr>
            </a:lvl3pPr>
          </a:lstStyle>
          <a:p>
            <a:pPr lvl="0"/>
            <a:r>
              <a:rPr lang="en-US" smtClean="0"/>
              <a:t>Edit Master text styles</a:t>
            </a:r>
          </a:p>
          <a:p>
            <a:pPr lvl="1"/>
            <a:r>
              <a:rPr lang="en-US" smtClean="0"/>
              <a:t>Second level</a:t>
            </a:r>
          </a:p>
          <a:p>
            <a:pPr lvl="2"/>
            <a:r>
              <a:rPr lang="en-US" smtClean="0"/>
              <a:t>Third level</a:t>
            </a:r>
          </a:p>
        </p:txBody>
      </p:sp>
      <p:sp>
        <p:nvSpPr>
          <p:cNvPr id="10" name="Source"/>
          <p:cNvSpPr>
            <a:spLocks noGrp="1"/>
          </p:cNvSpPr>
          <p:nvPr>
            <p:ph idx="11"/>
          </p:nvPr>
        </p:nvSpPr>
        <p:spPr>
          <a:xfrm>
            <a:off x="199086" y="6378787"/>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smtClean="0"/>
              <a:t>Edit Master text styles</a:t>
            </a:r>
          </a:p>
        </p:txBody>
      </p:sp>
    </p:spTree>
    <p:extLst>
      <p:ext uri="{BB962C8B-B14F-4D97-AF65-F5344CB8AC3E}">
        <p14:creationId xmlns:p14="http://schemas.microsoft.com/office/powerpoint/2010/main" val="255814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ercise/Example 1">
    <p:bg>
      <p:bgPr>
        <a:solidFill>
          <a:srgbClr val="FFFFFF"/>
        </a:solidFill>
        <a:effectLst/>
      </p:bgPr>
    </p:bg>
    <p:spTree>
      <p:nvGrpSpPr>
        <p:cNvPr id="1" name=""/>
        <p:cNvGrpSpPr/>
        <p:nvPr/>
      </p:nvGrpSpPr>
      <p:grpSpPr>
        <a:xfrm>
          <a:off x="0" y="0"/>
          <a:ext cx="0" cy="0"/>
          <a:chOff x="0" y="0"/>
          <a:chExt cx="0" cy="0"/>
        </a:xfrm>
      </p:grpSpPr>
      <p:sp>
        <p:nvSpPr>
          <p:cNvPr id="4" name="Title 5"/>
          <p:cNvSpPr txBox="1">
            <a:spLocks/>
          </p:cNvSpPr>
          <p:nvPr userDrawn="1"/>
        </p:nvSpPr>
        <p:spPr bwMode="auto">
          <a:xfrm>
            <a:off x="2754313" y="1700213"/>
            <a:ext cx="6683375" cy="3441700"/>
          </a:xfrm>
          <a:prstGeom prst="rect">
            <a:avLst/>
          </a:prstGeom>
          <a:solidFill>
            <a:srgbClr val="04607E"/>
          </a:solidFill>
          <a:ln w="38100">
            <a:solidFill>
              <a:srgbClr val="A1CC3A"/>
            </a:solidFill>
            <a:miter lim="800000"/>
            <a:headEnd/>
            <a:tailEnd/>
          </a:ln>
        </p:spPr>
        <p:txBody>
          <a:bodyPr lIns="91425" tIns="91425" rIns="91425" bIns="91425"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rgbClr val="FFFFFF"/>
              </a:buClr>
              <a:buSzPts val="2400"/>
              <a:buFont typeface="Calibri" panose="020F0502020204030204" pitchFamily="34" charset="0"/>
              <a:buNone/>
            </a:pPr>
            <a:endParaRPr lang="en-US" altLang="en-US" sz="4000">
              <a:solidFill>
                <a:srgbClr val="FFFFFF"/>
              </a:solidFill>
              <a:latin typeface="Franklin Gothic Medium" panose="020B0603020102020204" pitchFamily="34" charset="0"/>
              <a:cs typeface="Calibri" panose="020F0502020204030204" pitchFamily="34" charset="0"/>
              <a:sym typeface="Calibri" panose="020F0502020204030204" pitchFamily="34" charset="0"/>
            </a:endParaRPr>
          </a:p>
        </p:txBody>
      </p:sp>
      <p:sp>
        <p:nvSpPr>
          <p:cNvPr id="5" name="Rounded Rectangle 4"/>
          <p:cNvSpPr/>
          <p:nvPr userDrawn="1"/>
        </p:nvSpPr>
        <p:spPr>
          <a:xfrm>
            <a:off x="10599738" y="114300"/>
            <a:ext cx="1482725" cy="1482725"/>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600" dirty="0">
              <a:solidFill>
                <a:srgbClr val="FFFFFF"/>
              </a:solidFill>
              <a:latin typeface="Franklin Gothic Medium" panose="020B0603020102020204"/>
            </a:endParaRPr>
          </a:p>
          <a:p>
            <a:pPr algn="ctr" defTabSz="457200" eaLnBrk="1" fontAlgn="auto" hangingPunct="1">
              <a:spcBef>
                <a:spcPts val="0"/>
              </a:spcBef>
              <a:spcAft>
                <a:spcPts val="0"/>
              </a:spcAft>
              <a:defRPr/>
            </a:pPr>
            <a:endParaRPr lang="en-US" sz="1600" dirty="0">
              <a:solidFill>
                <a:srgbClr val="FFFFFF"/>
              </a:solidFill>
              <a:latin typeface="Franklin Gothic Medium" panose="020B0603020102020204"/>
            </a:endParaRPr>
          </a:p>
        </p:txBody>
      </p: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012488" y="333375"/>
            <a:ext cx="6572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0"/>
          </p:nvPr>
        </p:nvSpPr>
        <p:spPr>
          <a:xfrm>
            <a:off x="2753785" y="1699684"/>
            <a:ext cx="6683555" cy="3443816"/>
          </a:xfrm>
        </p:spPr>
        <p:txBody>
          <a:bodyPr anchor="ctr">
            <a:normAutofit/>
          </a:bodyPr>
          <a:lstStyle>
            <a:lvl1pPr marL="0" indent="0" algn="ctr">
              <a:buNone/>
              <a:defRPr sz="4000">
                <a:solidFill>
                  <a:srgbClr val="FFFFFF"/>
                </a:solidFill>
                <a:latin typeface="Franklin Gothic Medium" panose="020B0603020102020204" pitchFamily="34" charset="0"/>
              </a:defRPr>
            </a:lvl1pPr>
          </a:lstStyle>
          <a:p>
            <a:pPr lvl="0"/>
            <a:r>
              <a:rPr lang="en-US" smtClean="0"/>
              <a:t>Edit Master text styles</a:t>
            </a:r>
          </a:p>
        </p:txBody>
      </p:sp>
      <p:sp>
        <p:nvSpPr>
          <p:cNvPr id="6" name="Text Placeholder 5"/>
          <p:cNvSpPr>
            <a:spLocks noGrp="1"/>
          </p:cNvSpPr>
          <p:nvPr>
            <p:ph type="body" sz="quarter" idx="12"/>
          </p:nvPr>
        </p:nvSpPr>
        <p:spPr>
          <a:xfrm>
            <a:off x="10723063" y="1032934"/>
            <a:ext cx="1236133" cy="491067"/>
          </a:xfrm>
        </p:spPr>
        <p:txBody>
          <a:bodyPr/>
          <a:lstStyle>
            <a:lvl1pPr marL="0" indent="0" algn="ctr">
              <a:buNone/>
              <a:defRPr>
                <a:solidFill>
                  <a:schemeClr val="bg1"/>
                </a:solidFill>
              </a:defRPr>
            </a:lvl1pPr>
            <a:lvl2pPr>
              <a:defRPr/>
            </a:lvl2pPr>
          </a:lstStyle>
          <a:p>
            <a:pPr lvl="0"/>
            <a:r>
              <a:rPr lang="en-US" smtClean="0"/>
              <a:t>Edit Master text styles</a:t>
            </a:r>
          </a:p>
        </p:txBody>
      </p:sp>
    </p:spTree>
    <p:extLst>
      <p:ext uri="{BB962C8B-B14F-4D97-AF65-F5344CB8AC3E}">
        <p14:creationId xmlns:p14="http://schemas.microsoft.com/office/powerpoint/2010/main" val="278592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ercise/Example 2">
    <p:spTree>
      <p:nvGrpSpPr>
        <p:cNvPr id="1" name=""/>
        <p:cNvGrpSpPr/>
        <p:nvPr/>
      </p:nvGrpSpPr>
      <p:grpSpPr>
        <a:xfrm>
          <a:off x="0" y="0"/>
          <a:ext cx="0" cy="0"/>
          <a:chOff x="0" y="0"/>
          <a:chExt cx="0" cy="0"/>
        </a:xfrm>
      </p:grpSpPr>
      <p:sp>
        <p:nvSpPr>
          <p:cNvPr id="6" name="Rounded Rectangle 5"/>
          <p:cNvSpPr/>
          <p:nvPr userDrawn="1"/>
        </p:nvSpPr>
        <p:spPr>
          <a:xfrm>
            <a:off x="10599738" y="114300"/>
            <a:ext cx="1482725" cy="1482725"/>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600" dirty="0">
              <a:solidFill>
                <a:srgbClr val="FFFFFF"/>
              </a:solidFill>
              <a:latin typeface="Franklin Gothic Medium" panose="020B0603020102020204"/>
            </a:endParaRPr>
          </a:p>
          <a:p>
            <a:pPr algn="ctr" defTabSz="457200" eaLnBrk="1" fontAlgn="auto" hangingPunct="1">
              <a:spcBef>
                <a:spcPts val="0"/>
              </a:spcBef>
              <a:spcAft>
                <a:spcPts val="0"/>
              </a:spcAft>
              <a:defRPr/>
            </a:pPr>
            <a:endParaRPr lang="en-US" sz="1600" dirty="0">
              <a:solidFill>
                <a:srgbClr val="FFFFFF"/>
              </a:solidFill>
              <a:latin typeface="Franklin Gothic Medium" panose="020B0603020102020204"/>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012488" y="333375"/>
            <a:ext cx="6572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35000" y="1456267"/>
            <a:ext cx="10955867" cy="4724400"/>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p:nvPr>
        </p:nvSpPr>
        <p:spPr>
          <a:xfrm>
            <a:off x="199086" y="6378787"/>
            <a:ext cx="11391783"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Franklin Gothic Book" panose="020B0503020102020204" pitchFamily="34" charset="0"/>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smtClean="0"/>
              <a:t>Edit Master text styles</a:t>
            </a:r>
          </a:p>
        </p:txBody>
      </p:sp>
      <p:sp>
        <p:nvSpPr>
          <p:cNvPr id="8" name="Text Placeholder 5"/>
          <p:cNvSpPr>
            <a:spLocks noGrp="1"/>
          </p:cNvSpPr>
          <p:nvPr>
            <p:ph type="body" sz="quarter" idx="12"/>
          </p:nvPr>
        </p:nvSpPr>
        <p:spPr>
          <a:xfrm>
            <a:off x="10723063" y="1032934"/>
            <a:ext cx="1236133" cy="491067"/>
          </a:xfrm>
        </p:spPr>
        <p:txBody>
          <a:bodyPr/>
          <a:lstStyle>
            <a:lvl1pPr marL="0" indent="0" algn="ctr">
              <a:buNone/>
              <a:defRPr>
                <a:solidFill>
                  <a:schemeClr val="bg1"/>
                </a:solidFill>
              </a:defRPr>
            </a:lvl1pPr>
            <a:lvl2pPr>
              <a:defRPr/>
            </a:lvl2pPr>
          </a:lstStyle>
          <a:p>
            <a:pPr lvl="0"/>
            <a:r>
              <a:rPr lang="en-US" smtClean="0"/>
              <a:t>Edit Master text styles</a:t>
            </a:r>
          </a:p>
        </p:txBody>
      </p:sp>
    </p:spTree>
    <p:extLst>
      <p:ext uri="{BB962C8B-B14F-4D97-AF65-F5344CB8AC3E}">
        <p14:creationId xmlns:p14="http://schemas.microsoft.com/office/powerpoint/2010/main" val="164654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8438" y="71438"/>
            <a:ext cx="11811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0"/>
            <a:ext cx="10998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add first-level bullet</a:t>
            </a:r>
          </a:p>
          <a:p>
            <a:pPr lvl="1"/>
            <a:r>
              <a:rPr lang="en-US" altLang="en-US" smtClean="0"/>
              <a:t>Second level</a:t>
            </a:r>
          </a:p>
          <a:p>
            <a:pPr lvl="2"/>
            <a:r>
              <a:rPr lang="en-US" altLang="en-US" smtClean="0"/>
              <a:t>Third level</a:t>
            </a:r>
          </a:p>
        </p:txBody>
      </p:sp>
      <p:sp>
        <p:nvSpPr>
          <p:cNvPr id="6" name="Slide Number Placeholder 5"/>
          <p:cNvSpPr txBox="1">
            <a:spLocks/>
          </p:cNvSpPr>
          <p:nvPr userDrawn="1"/>
        </p:nvSpPr>
        <p:spPr>
          <a:xfrm>
            <a:off x="11271250" y="6386513"/>
            <a:ext cx="738188" cy="365125"/>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ECDD2201-A356-4207-86EB-F85978E301EB}" type="slidenum">
              <a:rPr lang="en-US" smtClean="0">
                <a:solidFill>
                  <a:prstClr val="black"/>
                </a:solidFill>
              </a:rPr>
              <a:pPr fontAlgn="auto">
                <a:spcBef>
                  <a:spcPts val="0"/>
                </a:spcBef>
                <a:spcAft>
                  <a:spcPts val="0"/>
                </a:spcAft>
                <a:defRPr/>
              </a:pPr>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21" r:id="rId3"/>
    <p:sldLayoutId id="2147483822" r:id="rId4"/>
    <p:sldLayoutId id="2147483823"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Lst>
  <p:hf hdr="0" ftr="0" dt="0"/>
  <p:txStyles>
    <p:titleStyle>
      <a:lvl1pPr algn="l" defTabSz="457200" rtl="0" fontAlgn="base">
        <a:spcBef>
          <a:spcPct val="0"/>
        </a:spcBef>
        <a:spcAft>
          <a:spcPct val="0"/>
        </a:spcAft>
        <a:defRPr sz="3600" kern="1200">
          <a:solidFill>
            <a:srgbClr val="04607E"/>
          </a:solidFill>
          <a:latin typeface="Franklin Gothic Medium" panose="020B0603020102020204" pitchFamily="34" charset="0"/>
          <a:ea typeface="+mj-ea"/>
          <a:cs typeface="+mj-cs"/>
        </a:defRPr>
      </a:lvl1pPr>
      <a:lvl2pPr algn="l" defTabSz="457200" rtl="0" fontAlgn="base">
        <a:spcBef>
          <a:spcPct val="0"/>
        </a:spcBef>
        <a:spcAft>
          <a:spcPct val="0"/>
        </a:spcAft>
        <a:defRPr sz="3600">
          <a:solidFill>
            <a:srgbClr val="04607E"/>
          </a:solidFill>
          <a:latin typeface="Franklin Gothic Medium" panose="020B0603020102020204" pitchFamily="34" charset="0"/>
        </a:defRPr>
      </a:lvl2pPr>
      <a:lvl3pPr algn="l" defTabSz="457200" rtl="0" fontAlgn="base">
        <a:spcBef>
          <a:spcPct val="0"/>
        </a:spcBef>
        <a:spcAft>
          <a:spcPct val="0"/>
        </a:spcAft>
        <a:defRPr sz="3600">
          <a:solidFill>
            <a:srgbClr val="04607E"/>
          </a:solidFill>
          <a:latin typeface="Franklin Gothic Medium" panose="020B0603020102020204" pitchFamily="34" charset="0"/>
        </a:defRPr>
      </a:lvl3pPr>
      <a:lvl4pPr algn="l" defTabSz="457200" rtl="0" fontAlgn="base">
        <a:spcBef>
          <a:spcPct val="0"/>
        </a:spcBef>
        <a:spcAft>
          <a:spcPct val="0"/>
        </a:spcAft>
        <a:defRPr sz="3600">
          <a:solidFill>
            <a:srgbClr val="04607E"/>
          </a:solidFill>
          <a:latin typeface="Franklin Gothic Medium" panose="020B0603020102020204" pitchFamily="34" charset="0"/>
        </a:defRPr>
      </a:lvl4pPr>
      <a:lvl5pPr algn="l" defTabSz="457200" rtl="0" fontAlgn="base">
        <a:spcBef>
          <a:spcPct val="0"/>
        </a:spcBef>
        <a:spcAft>
          <a:spcPct val="0"/>
        </a:spcAft>
        <a:defRPr sz="3600">
          <a:solidFill>
            <a:srgbClr val="04607E"/>
          </a:solidFill>
          <a:latin typeface="Franklin Gothic Medium" panose="020B0603020102020204" pitchFamily="34" charset="0"/>
        </a:defRPr>
      </a:lvl5pPr>
      <a:lvl6pPr marL="457200" algn="l" defTabSz="457200" rtl="0" fontAlgn="base">
        <a:spcBef>
          <a:spcPct val="0"/>
        </a:spcBef>
        <a:spcAft>
          <a:spcPct val="0"/>
        </a:spcAft>
        <a:defRPr sz="3600">
          <a:solidFill>
            <a:srgbClr val="04607E"/>
          </a:solidFill>
          <a:latin typeface="Franklin Gothic Medium" panose="020B0603020102020204" pitchFamily="34" charset="0"/>
        </a:defRPr>
      </a:lvl6pPr>
      <a:lvl7pPr marL="914400" algn="l" defTabSz="457200" rtl="0" fontAlgn="base">
        <a:spcBef>
          <a:spcPct val="0"/>
        </a:spcBef>
        <a:spcAft>
          <a:spcPct val="0"/>
        </a:spcAft>
        <a:defRPr sz="3600">
          <a:solidFill>
            <a:srgbClr val="04607E"/>
          </a:solidFill>
          <a:latin typeface="Franklin Gothic Medium" panose="020B0603020102020204" pitchFamily="34" charset="0"/>
        </a:defRPr>
      </a:lvl7pPr>
      <a:lvl8pPr marL="1371600" algn="l" defTabSz="457200" rtl="0" fontAlgn="base">
        <a:spcBef>
          <a:spcPct val="0"/>
        </a:spcBef>
        <a:spcAft>
          <a:spcPct val="0"/>
        </a:spcAft>
        <a:defRPr sz="3600">
          <a:solidFill>
            <a:srgbClr val="04607E"/>
          </a:solidFill>
          <a:latin typeface="Franklin Gothic Medium" panose="020B0603020102020204" pitchFamily="34" charset="0"/>
        </a:defRPr>
      </a:lvl8pPr>
      <a:lvl9pPr marL="1828800" algn="l" defTabSz="457200" rtl="0" fontAlgn="base">
        <a:spcBef>
          <a:spcPct val="0"/>
        </a:spcBef>
        <a:spcAft>
          <a:spcPct val="0"/>
        </a:spcAft>
        <a:defRPr sz="3600">
          <a:solidFill>
            <a:srgbClr val="04607E"/>
          </a:solidFill>
          <a:latin typeface="Franklin Gothic Medium" panose="020B0603020102020204" pitchFamily="34" charset="0"/>
        </a:defRPr>
      </a:lvl9pPr>
    </p:titleStyle>
    <p:bodyStyle>
      <a:lvl1pPr marL="288925" indent="-288925" algn="l" defTabSz="457200" rtl="0" fontAlgn="base">
        <a:spcBef>
          <a:spcPct val="0"/>
        </a:spcBef>
        <a:spcAft>
          <a:spcPts val="1000"/>
        </a:spcAft>
        <a:buClr>
          <a:srgbClr val="04607E"/>
        </a:buClr>
        <a:buSzPct val="100000"/>
        <a:buFont typeface="Arial" panose="020B0604020202020204" pitchFamily="34" charset="0"/>
        <a:buChar char="►"/>
        <a:defRPr lang="en-US" kern="1200" dirty="0">
          <a:solidFill>
            <a:schemeClr val="tx1"/>
          </a:solidFill>
          <a:latin typeface="Franklin Gothic Book" panose="020B0503020102020204" pitchFamily="34" charset="0"/>
          <a:ea typeface="+mn-ea"/>
          <a:cs typeface="+mn-cs"/>
        </a:defRPr>
      </a:lvl1pPr>
      <a:lvl2pPr marL="566738" indent="-284163" algn="l" defTabSz="457200" rtl="0" fontAlgn="base">
        <a:spcBef>
          <a:spcPct val="0"/>
        </a:spcBef>
        <a:spcAft>
          <a:spcPts val="1000"/>
        </a:spcAft>
        <a:buClr>
          <a:srgbClr val="A1CC3A"/>
        </a:buClr>
        <a:buSzPct val="100000"/>
        <a:buFont typeface="Wingdings" panose="05000000000000000000" pitchFamily="2" charset="2"/>
        <a:buChar char="§"/>
        <a:defRPr sz="1600" kern="1200">
          <a:solidFill>
            <a:schemeClr val="tx1"/>
          </a:solidFill>
          <a:latin typeface="Franklin Gothic Book" panose="020B0503020102020204" pitchFamily="34" charset="0"/>
          <a:ea typeface="+mn-ea"/>
          <a:cs typeface="+mn-cs"/>
        </a:defRPr>
      </a:lvl2pPr>
      <a:lvl3pPr marL="566738" indent="236538" algn="l" defTabSz="457200" rtl="0" fontAlgn="base">
        <a:spcBef>
          <a:spcPct val="0"/>
        </a:spcBef>
        <a:spcAft>
          <a:spcPts val="1000"/>
        </a:spcAft>
        <a:buClr>
          <a:srgbClr val="04607E"/>
        </a:buClr>
        <a:buSzPct val="100000"/>
        <a:buFont typeface="Franklin Gothic Book" panose="020B0503020102020204" pitchFamily="34" charset="0"/>
        <a:buChar char="—"/>
        <a:defRPr sz="1600" kern="1200">
          <a:solidFill>
            <a:schemeClr val="tx1"/>
          </a:solidFill>
          <a:latin typeface="Franklin Gothic Book" panose="020B0503020102020204" pitchFamily="34" charset="0"/>
          <a:ea typeface="+mn-ea"/>
          <a:cs typeface="+mn-cs"/>
        </a:defRPr>
      </a:lvl3pPr>
      <a:lvl4pPr marL="566738" algn="l" defTabSz="457200" rtl="0" fontAlgn="base">
        <a:spcBef>
          <a:spcPct val="20000"/>
        </a:spcBef>
        <a:spcAft>
          <a:spcPct val="0"/>
        </a:spcAft>
        <a:buClr>
          <a:srgbClr val="04607E"/>
        </a:buClr>
        <a:buFont typeface="Wingdings" panose="05000000000000000000" pitchFamily="2" charset="2"/>
        <a:defRPr sz="1600" kern="1200">
          <a:solidFill>
            <a:schemeClr val="tx1"/>
          </a:solidFill>
          <a:latin typeface="+mn-lt"/>
          <a:ea typeface="+mn-ea"/>
          <a:cs typeface="+mn-cs"/>
        </a:defRPr>
      </a:lvl4pPr>
      <a:lvl5pPr marL="1828800" algn="l" defTabSz="457200" rtl="0" fontAlgn="base">
        <a:spcBef>
          <a:spcPct val="20000"/>
        </a:spcBef>
        <a:spcAft>
          <a:spcPct val="0"/>
        </a:spcAft>
        <a:buFont typeface="Arial" panose="020B0604020202020204" pitchFamily="34"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42900" y="4335463"/>
            <a:ext cx="9563100" cy="1724025"/>
          </a:xfrm>
        </p:spPr>
        <p:txBody>
          <a:bodyPr rtlCol="0">
            <a:normAutofit fontScale="90000"/>
          </a:bodyPr>
          <a:lstStyle/>
          <a:p>
            <a:pPr fontAlgn="auto">
              <a:lnSpc>
                <a:spcPct val="80000"/>
              </a:lnSpc>
              <a:spcAft>
                <a:spcPts val="0"/>
              </a:spcAft>
              <a:defRPr/>
            </a:pPr>
            <a:r>
              <a:rPr lang="en-US" altLang="en-US" sz="4200" dirty="0" smtClean="0"/>
              <a:t>RADAR Coverage Survey</a:t>
            </a:r>
            <a:r>
              <a:rPr lang="en-US" altLang="en-US" sz="4200" smtClean="0"/>
              <a:t/>
            </a:r>
            <a:br>
              <a:rPr lang="en-US" altLang="en-US" sz="4200" smtClean="0"/>
            </a:br>
            <a:r>
              <a:rPr lang="en-US" altLang="en-US" sz="4200" smtClean="0"/>
              <a:t>T</a:t>
            </a:r>
            <a:r>
              <a:rPr lang="en-US" altLang="en-US" sz="3100" smtClean="0"/>
              <a:t>raining </a:t>
            </a:r>
            <a:r>
              <a:rPr lang="en-US" altLang="en-US" sz="3100" dirty="0"/>
              <a:t>Agenda, Contents, &amp; Manuals </a:t>
            </a:r>
            <a:br>
              <a:rPr lang="en-US" altLang="en-US" sz="3100" dirty="0"/>
            </a:br>
            <a:r>
              <a:rPr lang="en-US" altLang="en-US" sz="4400" b="1" dirty="0"/>
              <a:t/>
            </a:r>
            <a:br>
              <a:rPr lang="en-US" altLang="en-US" sz="4400" b="1" dirty="0"/>
            </a:br>
            <a:endParaRPr lang="en-US" altLang="en-US" sz="4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32771"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7: Man’s questionnaire </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Work and Decision Making (MDM) – item by item review</a:t>
            </a:r>
          </a:p>
          <a:p>
            <a:pPr marL="609600" indent="-609600">
              <a:lnSpc>
                <a:spcPct val="80000"/>
              </a:lnSpc>
            </a:pPr>
            <a:r>
              <a:rPr altLang="en-US" sz="2400"/>
              <a:t>Man’s Opinions and Attitudes (MA) – item by item review </a:t>
            </a:r>
          </a:p>
          <a:p>
            <a:pPr marL="609600" indent="-609600">
              <a:lnSpc>
                <a:spcPct val="80000"/>
              </a:lnSpc>
            </a:pPr>
            <a:r>
              <a:rPr altLang="en-US" sz="2400"/>
              <a:t>Role plays / scenarios MDM, MA Modules</a:t>
            </a:r>
          </a:p>
          <a:p>
            <a:pPr marL="609600" indent="-609600">
              <a:lnSpc>
                <a:spcPct val="80000"/>
              </a:lnSpc>
            </a:pPr>
            <a:r>
              <a:rPr altLang="en-US" sz="2400"/>
              <a:t>Role play &amp; Test 3 – the MN, MI, MFP, MDM, MA modules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34819"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8: Language training </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Review HH questionnaire in local language(s)</a:t>
            </a:r>
          </a:p>
          <a:p>
            <a:pPr marL="609600" indent="-609600">
              <a:lnSpc>
                <a:spcPct val="80000"/>
              </a:lnSpc>
            </a:pPr>
            <a:r>
              <a:rPr altLang="en-US" sz="2400"/>
              <a:t>Review Woman’s questionnaire in local language(s)</a:t>
            </a:r>
          </a:p>
          <a:p>
            <a:pPr marL="609600" indent="-609600">
              <a:lnSpc>
                <a:spcPct val="80000"/>
              </a:lnSpc>
            </a:pPr>
            <a:r>
              <a:rPr altLang="en-US" sz="2400"/>
              <a:t>Role play &amp; Test 5 – HH and Woman’s questionnaires in local language(s)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36867"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9: Language training</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Review Man’s questionnaire in local language(s)</a:t>
            </a:r>
          </a:p>
          <a:p>
            <a:pPr marL="609600" indent="-609600">
              <a:lnSpc>
                <a:spcPct val="80000"/>
              </a:lnSpc>
            </a:pPr>
            <a:r>
              <a:rPr altLang="en-US" sz="2400"/>
              <a:t>Role play &amp; Test 6 – Man’s questionnaire in local language(s)</a:t>
            </a:r>
          </a:p>
          <a:p>
            <a:pPr marL="609600" indent="-609600">
              <a:lnSpc>
                <a:spcPct val="80000"/>
              </a:lnSpc>
            </a:pPr>
            <a:r>
              <a:rPr altLang="en-US" sz="2400"/>
              <a:t>Form teams and prepare for field practice</a:t>
            </a:r>
          </a:p>
          <a:p>
            <a:pPr marL="609600" indent="-609600">
              <a:lnSpc>
                <a:spcPct val="80000"/>
              </a:lnSpc>
            </a:pPr>
            <a:endParaRPr altLang="en-US" sz="2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38915"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10: Field practice </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Data collection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40963"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11: Field debrief &amp; Supervisor Training</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Debrief from field practice (all)</a:t>
            </a:r>
          </a:p>
          <a:p>
            <a:pPr marL="609600" indent="-609600">
              <a:lnSpc>
                <a:spcPct val="80000"/>
              </a:lnSpc>
            </a:pPr>
            <a:r>
              <a:rPr altLang="en-US" sz="2400"/>
              <a:t>Supervisor training </a:t>
            </a:r>
          </a:p>
          <a:p>
            <a:pPr marL="1009650" lvl="1" indent="-609600">
              <a:lnSpc>
                <a:spcPct val="80000"/>
              </a:lnSpc>
            </a:pPr>
            <a:r>
              <a:rPr lang="en-US" altLang="en-US" sz="2400" smtClean="0"/>
              <a:t>Roles and responsibilities</a:t>
            </a:r>
          </a:p>
          <a:p>
            <a:pPr marL="1009650" lvl="1" indent="-609600">
              <a:lnSpc>
                <a:spcPct val="80000"/>
              </a:lnSpc>
            </a:pPr>
            <a:r>
              <a:rPr lang="en-US" altLang="en-US" sz="2400" smtClean="0"/>
              <a:t>Assigning interviews, locating and approaching households, and tracking progress</a:t>
            </a:r>
          </a:p>
          <a:p>
            <a:pPr marL="1009650" lvl="1" indent="-609600">
              <a:lnSpc>
                <a:spcPct val="80000"/>
              </a:lnSpc>
            </a:pPr>
            <a:r>
              <a:rPr lang="en-US" altLang="en-US" sz="2400" smtClean="0"/>
              <a:t>Quality assurance/Quality control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43011"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12: Field practice with supervisors</a:t>
            </a:r>
          </a:p>
          <a:p>
            <a:pPr marL="609600" indent="-609600">
              <a:lnSpc>
                <a:spcPct val="80000"/>
              </a:lnSpc>
              <a:buFont typeface="Arial" panose="020B0604020202020204" pitchFamily="34" charset="0"/>
              <a:buNone/>
            </a:pPr>
            <a:r>
              <a:rPr altLang="en-US" sz="2400" b="1"/>
              <a:t> </a:t>
            </a:r>
          </a:p>
          <a:p>
            <a:pPr marL="609600" indent="-609600">
              <a:lnSpc>
                <a:spcPct val="80000"/>
              </a:lnSpc>
            </a:pPr>
            <a:r>
              <a:rPr altLang="en-US" sz="2400"/>
              <a:t>Data collection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45059"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13: Supervisor Training &amp; Tests</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Supervisor Training: Troubleshooting issues that may arise in the field</a:t>
            </a:r>
          </a:p>
          <a:p>
            <a:pPr marL="609600" indent="-609600">
              <a:lnSpc>
                <a:spcPct val="80000"/>
              </a:lnSpc>
            </a:pPr>
            <a:r>
              <a:rPr altLang="en-US" sz="2400"/>
              <a:t>Written test (all)</a:t>
            </a:r>
          </a:p>
          <a:p>
            <a:pPr marL="609600" indent="-609600">
              <a:lnSpc>
                <a:spcPct val="80000"/>
              </a:lnSpc>
            </a:pPr>
            <a:r>
              <a:rPr altLang="en-US" sz="2400"/>
              <a:t>Practical test: Mock interviews, language testing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63613" y="4405313"/>
            <a:ext cx="10363200" cy="1363662"/>
          </a:xfrm>
        </p:spPr>
        <p:txBody>
          <a:bodyPr rtlCol="0"/>
          <a:lstStyle/>
          <a:p>
            <a:pPr fontAlgn="auto">
              <a:defRPr/>
            </a:pPr>
            <a:r>
              <a:rPr smtClean="0"/>
              <a:t>Training of trainers</a:t>
            </a:r>
            <a:endParaRPr/>
          </a:p>
        </p:txBody>
      </p:sp>
      <p:sp>
        <p:nvSpPr>
          <p:cNvPr id="47107" name="Title 1"/>
          <p:cNvSpPr>
            <a:spLocks noGrp="1"/>
          </p:cNvSpPr>
          <p:nvPr>
            <p:ph type="title" idx="4294967295"/>
          </p:nvPr>
        </p:nvSpPr>
        <p:spPr>
          <a:xfrm>
            <a:off x="1828800" y="4406900"/>
            <a:ext cx="10363200" cy="1362075"/>
          </a:xfrm>
        </p:spPr>
        <p:txBody>
          <a:bodyPr/>
          <a:lstStyle/>
          <a:p>
            <a:r>
              <a:rPr lang="en-US" altLang="en-US" smtClean="0">
                <a:solidFill>
                  <a:schemeClr val="bg2"/>
                </a:solidFill>
              </a:rPr>
              <a:t>Training of trainers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noChangeArrowheads="1"/>
          </p:cNvSpPr>
          <p:nvPr>
            <p:ph type="title"/>
          </p:nvPr>
        </p:nvSpPr>
        <p:spPr/>
        <p:txBody>
          <a:bodyPr/>
          <a:lstStyle/>
          <a:p>
            <a:r>
              <a:rPr lang="en-US" altLang="en-US" smtClean="0"/>
              <a:t>ToT agenda</a:t>
            </a:r>
          </a:p>
        </p:txBody>
      </p:sp>
      <p:sp>
        <p:nvSpPr>
          <p:cNvPr id="36867" name="Content Placeholder 2"/>
          <p:cNvSpPr>
            <a:spLocks noGrp="1" noChangeArrowheads="1"/>
          </p:cNvSpPr>
          <p:nvPr>
            <p:ph idx="1"/>
          </p:nvPr>
        </p:nvSpPr>
        <p:spPr/>
        <p:txBody>
          <a:bodyPr rtlCol="0">
            <a:normAutofit fontScale="92500" lnSpcReduction="10000"/>
          </a:bodyPr>
          <a:lstStyle/>
          <a:p>
            <a:pPr fontAlgn="auto">
              <a:spcBef>
                <a:spcPts val="0"/>
              </a:spcBef>
              <a:defRPr/>
            </a:pPr>
            <a:r>
              <a:rPr altLang="en-US" sz="2800"/>
              <a:t>Days 1-6</a:t>
            </a:r>
          </a:p>
          <a:p>
            <a:pPr marL="566928" lvl="1" fontAlgn="auto">
              <a:spcBef>
                <a:spcPts val="0"/>
              </a:spcBef>
              <a:defRPr/>
            </a:pPr>
            <a:r>
              <a:rPr lang="en-US" altLang="en-US" sz="2400" dirty="0"/>
              <a:t>Similar to Days 1-7 for interviewers (condensed)</a:t>
            </a:r>
          </a:p>
          <a:p>
            <a:pPr fontAlgn="auto">
              <a:spcBef>
                <a:spcPts val="0"/>
              </a:spcBef>
              <a:defRPr/>
            </a:pPr>
            <a:r>
              <a:rPr altLang="en-US" sz="2800"/>
              <a:t> Day 6 (afternoon)</a:t>
            </a:r>
          </a:p>
          <a:p>
            <a:pPr marL="566928" lvl="1" fontAlgn="auto">
              <a:spcBef>
                <a:spcPts val="0"/>
              </a:spcBef>
              <a:defRPr/>
            </a:pPr>
            <a:r>
              <a:rPr lang="en-US" altLang="en-US" sz="2400" dirty="0"/>
              <a:t>Preparation for interviewer training</a:t>
            </a:r>
          </a:p>
          <a:p>
            <a:pPr fontAlgn="auto">
              <a:spcBef>
                <a:spcPts val="0"/>
              </a:spcBef>
              <a:defRPr/>
            </a:pPr>
            <a:r>
              <a:rPr altLang="en-US" sz="2800"/>
              <a:t>Day 7</a:t>
            </a:r>
          </a:p>
          <a:p>
            <a:pPr marL="566928" lvl="1" fontAlgn="auto">
              <a:spcBef>
                <a:spcPts val="0"/>
              </a:spcBef>
              <a:defRPr/>
            </a:pPr>
            <a:r>
              <a:rPr lang="en-US" altLang="en-US" sz="2400" dirty="0"/>
              <a:t>Supervision</a:t>
            </a:r>
          </a:p>
          <a:p>
            <a:pPr marL="566928" lvl="1" fontAlgn="auto">
              <a:spcBef>
                <a:spcPts val="0"/>
              </a:spcBef>
              <a:defRPr/>
            </a:pPr>
            <a:r>
              <a:rPr lang="en-US" altLang="en-US" sz="2400" dirty="0"/>
              <a:t>CAPI</a:t>
            </a:r>
          </a:p>
          <a:p>
            <a:pPr fontAlgn="auto">
              <a:spcBef>
                <a:spcPts val="0"/>
              </a:spcBef>
              <a:defRPr/>
            </a:pPr>
            <a:r>
              <a:rPr altLang="en-US" sz="2800"/>
              <a:t>Day 8</a:t>
            </a:r>
          </a:p>
          <a:p>
            <a:pPr marL="566928" lvl="1" fontAlgn="auto">
              <a:spcBef>
                <a:spcPts val="0"/>
              </a:spcBef>
              <a:defRPr/>
            </a:pPr>
            <a:r>
              <a:rPr lang="en-US" altLang="en-US" sz="2400" dirty="0"/>
              <a:t>CAPI</a:t>
            </a:r>
          </a:p>
          <a:p>
            <a:pPr marL="566928" lvl="1" fontAlgn="auto">
              <a:spcBef>
                <a:spcPts val="0"/>
              </a:spcBef>
              <a:defRPr/>
            </a:pPr>
            <a:r>
              <a:rPr lang="en-US" altLang="en-US" sz="2400" dirty="0"/>
              <a:t>Wrap up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Expectations of training participants</a:t>
            </a:r>
            <a:endParaRPr lang="en-US" altLang="en-US" u="sng" smtClean="0"/>
          </a:p>
        </p:txBody>
      </p:sp>
      <p:sp>
        <p:nvSpPr>
          <p:cNvPr id="49155" name="Content Placeholder 1"/>
          <p:cNvSpPr>
            <a:spLocks noGrp="1"/>
          </p:cNvSpPr>
          <p:nvPr>
            <p:ph idx="1"/>
          </p:nvPr>
        </p:nvSpPr>
        <p:spPr/>
        <p:txBody>
          <a:bodyPr/>
          <a:lstStyle/>
          <a:p>
            <a:endParaRPr alt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63613" y="4405313"/>
            <a:ext cx="10363200" cy="1363662"/>
          </a:xfrm>
        </p:spPr>
        <p:txBody>
          <a:bodyPr rtlCol="0"/>
          <a:lstStyle/>
          <a:p>
            <a:pPr fontAlgn="auto">
              <a:defRPr/>
            </a:pPr>
            <a:r>
              <a:rPr smtClean="0"/>
              <a:t>Introduction</a:t>
            </a:r>
            <a:endParaRPr/>
          </a:p>
        </p:txBody>
      </p:sp>
      <p:sp>
        <p:nvSpPr>
          <p:cNvPr id="17411" name="Title 1"/>
          <p:cNvSpPr>
            <a:spLocks noGrp="1"/>
          </p:cNvSpPr>
          <p:nvPr>
            <p:ph type="title" idx="4294967295"/>
          </p:nvPr>
        </p:nvSpPr>
        <p:spPr>
          <a:xfrm>
            <a:off x="1828800" y="4406900"/>
            <a:ext cx="10363200" cy="1362075"/>
          </a:xfrm>
        </p:spPr>
        <p:txBody>
          <a:bodyPr/>
          <a:lstStyle/>
          <a:p>
            <a:r>
              <a:rPr lang="en-US" altLang="en-US" smtClean="0">
                <a:solidFill>
                  <a:schemeClr val="bg2"/>
                </a:solidFill>
              </a:rPr>
              <a:t>Interviewer Training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mtClean="0"/>
              <a:t>Expectations of facilitators</a:t>
            </a:r>
            <a:endParaRPr lang="en-US" altLang="en-US" u="sng" smtClean="0"/>
          </a:p>
        </p:txBody>
      </p:sp>
      <p:sp>
        <p:nvSpPr>
          <p:cNvPr id="51203" name="Content Placeholder 1"/>
          <p:cNvSpPr>
            <a:spLocks noGrp="1"/>
          </p:cNvSpPr>
          <p:nvPr>
            <p:ph idx="1"/>
          </p:nvPr>
        </p:nvSpPr>
        <p:spPr/>
        <p:txBody>
          <a:bodyPr/>
          <a:lstStyle/>
          <a:p>
            <a:endParaRPr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RADAR Manuals</a:t>
            </a:r>
          </a:p>
        </p:txBody>
      </p:sp>
      <p:sp>
        <p:nvSpPr>
          <p:cNvPr id="53251" name="Content Placeholder 2"/>
          <p:cNvSpPr>
            <a:spLocks noGrp="1"/>
          </p:cNvSpPr>
          <p:nvPr>
            <p:ph idx="1"/>
          </p:nvPr>
        </p:nvSpPr>
        <p:spPr/>
        <p:txBody>
          <a:bodyPr/>
          <a:lstStyle/>
          <a:p>
            <a:r>
              <a:rPr altLang="en-US" sz="2800"/>
              <a:t>Based on other large scale HHS and refined from experience</a:t>
            </a:r>
          </a:p>
          <a:p>
            <a:pPr lvl="1"/>
            <a:r>
              <a:rPr lang="en-US" altLang="en-US" sz="2400" smtClean="0"/>
              <a:t>Team Leader / Supervisor Manual</a:t>
            </a:r>
          </a:p>
          <a:p>
            <a:pPr lvl="1"/>
            <a:r>
              <a:rPr lang="en-US" altLang="en-US" sz="2400" smtClean="0"/>
              <a:t>Interviewer Manual</a:t>
            </a:r>
          </a:p>
          <a:p>
            <a:r>
              <a:rPr altLang="en-US" sz="2800"/>
              <a:t>JHSPH Human Subjects Research / Ethics Manual</a:t>
            </a:r>
          </a:p>
          <a:p>
            <a:r>
              <a:rPr altLang="en-US" sz="2800"/>
              <a:t>CAPI User’s Manual and Tablet Handling Guidelines</a:t>
            </a:r>
          </a:p>
          <a:p>
            <a:endParaRPr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Interviewer Manual</a:t>
            </a:r>
          </a:p>
        </p:txBody>
      </p:sp>
      <p:sp>
        <p:nvSpPr>
          <p:cNvPr id="3" name="Content Placeholder 2"/>
          <p:cNvSpPr>
            <a:spLocks noGrp="1"/>
          </p:cNvSpPr>
          <p:nvPr>
            <p:ph idx="1"/>
          </p:nvPr>
        </p:nvSpPr>
        <p:spPr/>
        <p:txBody>
          <a:bodyPr rtlCol="0">
            <a:normAutofit/>
          </a:bodyPr>
          <a:lstStyle/>
          <a:p>
            <a:pPr fontAlgn="auto">
              <a:spcBef>
                <a:spcPts val="0"/>
              </a:spcBef>
              <a:defRPr/>
            </a:pPr>
            <a:r>
              <a:rPr sz="2400">
                <a:solidFill>
                  <a:prstClr val="black"/>
                </a:solidFill>
              </a:rPr>
              <a:t>Introduces the study: purpose, target population.</a:t>
            </a:r>
          </a:p>
          <a:p>
            <a:pPr fontAlgn="auto">
              <a:spcBef>
                <a:spcPts val="0"/>
              </a:spcBef>
              <a:defRPr/>
            </a:pPr>
            <a:r>
              <a:rPr sz="2400">
                <a:solidFill>
                  <a:prstClr val="black"/>
                </a:solidFill>
              </a:rPr>
              <a:t>Roles and responsibilities. </a:t>
            </a:r>
          </a:p>
          <a:p>
            <a:pPr fontAlgn="auto">
              <a:spcBef>
                <a:spcPts val="0"/>
              </a:spcBef>
              <a:defRPr/>
            </a:pPr>
            <a:r>
              <a:rPr sz="2400">
                <a:solidFill>
                  <a:prstClr val="black"/>
                </a:solidFill>
              </a:rPr>
              <a:t>Conducting effective interviews, confidentiality, reducing non-response, etc.</a:t>
            </a:r>
          </a:p>
          <a:p>
            <a:pPr fontAlgn="auto">
              <a:spcBef>
                <a:spcPts val="0"/>
              </a:spcBef>
              <a:defRPr/>
            </a:pPr>
            <a:r>
              <a:rPr sz="2400">
                <a:solidFill>
                  <a:prstClr val="black"/>
                </a:solidFill>
              </a:rPr>
              <a:t>Review fieldwork procedures. </a:t>
            </a:r>
          </a:p>
          <a:p>
            <a:pPr fontAlgn="auto">
              <a:spcBef>
                <a:spcPts val="0"/>
              </a:spcBef>
              <a:defRPr/>
            </a:pPr>
            <a:r>
              <a:rPr sz="2400">
                <a:solidFill>
                  <a:prstClr val="black"/>
                </a:solidFill>
              </a:rPr>
              <a:t>Quality assurance procedures. </a:t>
            </a:r>
          </a:p>
          <a:p>
            <a:pPr fontAlgn="auto">
              <a:spcBef>
                <a:spcPts val="0"/>
              </a:spcBef>
              <a:defRPr/>
            </a:pPr>
            <a:r>
              <a:rPr sz="2400">
                <a:solidFill>
                  <a:prstClr val="black"/>
                </a:solidFill>
              </a:rPr>
              <a:t>Detailed description of each question. </a:t>
            </a:r>
          </a:p>
          <a:p>
            <a:pPr fontAlgn="auto">
              <a:spcBef>
                <a:spcPts val="0"/>
              </a:spcBef>
              <a:defRPr/>
            </a:pPr>
            <a:r>
              <a:rPr sz="2400">
                <a:solidFill>
                  <a:prstClr val="black"/>
                </a:solidFill>
              </a:rPr>
              <a:t>Quality control procedures </a:t>
            </a:r>
          </a:p>
          <a:p>
            <a:pPr marL="0" indent="0" fontAlgn="auto">
              <a:spcBef>
                <a:spcPts val="0"/>
              </a:spcBef>
              <a:buFont typeface="Arial" panose="020B0604020202020204" pitchFamily="34" charset="0"/>
              <a:buNone/>
              <a:defRPr/>
            </a:pP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Team Leader and Supervisor Manual</a:t>
            </a:r>
          </a:p>
        </p:txBody>
      </p:sp>
      <p:sp>
        <p:nvSpPr>
          <p:cNvPr id="56323" name="Content Placeholder 2"/>
          <p:cNvSpPr>
            <a:spLocks noGrp="1"/>
          </p:cNvSpPr>
          <p:nvPr>
            <p:ph idx="1"/>
          </p:nvPr>
        </p:nvSpPr>
        <p:spPr/>
        <p:txBody>
          <a:bodyPr/>
          <a:lstStyle/>
          <a:p>
            <a:r>
              <a:rPr altLang="en-US" sz="2400"/>
              <a:t>Fieldwork logistics: transportation/ accommodation, materials required, contacting local officials, etc.</a:t>
            </a:r>
          </a:p>
          <a:p>
            <a:r>
              <a:rPr altLang="en-US" sz="2400"/>
              <a:t>Reviews the sampling strategy: selecting households</a:t>
            </a:r>
          </a:p>
          <a:p>
            <a:r>
              <a:rPr altLang="en-US" sz="2400"/>
              <a:t>Monitoring interviewer performance and supervising fieldwork. </a:t>
            </a:r>
          </a:p>
          <a:p>
            <a:r>
              <a:rPr altLang="en-US" sz="2400"/>
              <a:t>Maintaining fieldwork control sheets </a:t>
            </a:r>
          </a:p>
          <a:p>
            <a:r>
              <a:rPr altLang="en-US" sz="2400"/>
              <a:t>Quality control procedures </a:t>
            </a:r>
          </a:p>
          <a:p>
            <a:endParaRPr altLang="en-US"/>
          </a:p>
          <a:p>
            <a:endParaRPr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smtClean="0"/>
              <a:t>Additional Training Contents	</a:t>
            </a:r>
          </a:p>
        </p:txBody>
      </p:sp>
      <p:sp>
        <p:nvSpPr>
          <p:cNvPr id="58371" name="Content Placeholder 2"/>
          <p:cNvSpPr>
            <a:spLocks noGrp="1"/>
          </p:cNvSpPr>
          <p:nvPr>
            <p:ph idx="1"/>
          </p:nvPr>
        </p:nvSpPr>
        <p:spPr/>
        <p:txBody>
          <a:bodyPr/>
          <a:lstStyle/>
          <a:p>
            <a:r>
              <a:rPr altLang="en-US" sz="2800"/>
              <a:t>RADAR template materials you may adapt, translate, and use for interviewer training:</a:t>
            </a:r>
          </a:p>
          <a:p>
            <a:pPr lvl="1"/>
            <a:r>
              <a:rPr lang="en-US" altLang="en-US" sz="2400" smtClean="0"/>
              <a:t>Role plays and scenarios</a:t>
            </a:r>
          </a:p>
          <a:p>
            <a:pPr lvl="1"/>
            <a:r>
              <a:rPr lang="en-US" altLang="en-US" sz="2400" smtClean="0"/>
              <a:t>Homework assignments</a:t>
            </a:r>
          </a:p>
          <a:p>
            <a:pPr lvl="1"/>
            <a:r>
              <a:rPr lang="en-US" altLang="en-US" sz="2400" smtClean="0"/>
              <a:t>Written tests</a:t>
            </a:r>
          </a:p>
          <a:p>
            <a:pPr lvl="1"/>
            <a:r>
              <a:rPr lang="en-US" altLang="en-US" sz="2400" smtClean="0"/>
              <a:t>PowerPoint slides used during ToT</a:t>
            </a:r>
          </a:p>
          <a:p>
            <a:endParaRPr altLang="en-US"/>
          </a:p>
          <a:p>
            <a:endParaRPr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4132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Training format</a:t>
            </a:r>
          </a:p>
        </p:txBody>
      </p:sp>
      <p:sp>
        <p:nvSpPr>
          <p:cNvPr id="3" name="Content Placeholder 2"/>
          <p:cNvSpPr>
            <a:spLocks noGrp="1"/>
          </p:cNvSpPr>
          <p:nvPr>
            <p:ph idx="1"/>
          </p:nvPr>
        </p:nvSpPr>
        <p:spPr/>
        <p:txBody>
          <a:bodyPr rtlCol="0">
            <a:normAutofit/>
          </a:bodyPr>
          <a:lstStyle/>
          <a:p>
            <a:pPr marL="285750" indent="-285750" fontAlgn="auto">
              <a:spcBef>
                <a:spcPts val="0"/>
              </a:spcBef>
              <a:buFont typeface="Arial" panose="020B0604020202020204" pitchFamily="34" charset="0"/>
              <a:buChar char="•"/>
              <a:defRPr/>
            </a:pPr>
            <a:r>
              <a:rPr sz="2400"/>
              <a:t>Include supervisors/team leaders, data managers, senior staff in the trainings</a:t>
            </a:r>
          </a:p>
          <a:p>
            <a:pPr marL="566928" lvl="1" fontAlgn="auto">
              <a:spcBef>
                <a:spcPts val="0"/>
              </a:spcBef>
              <a:buFont typeface="Arial" panose="020B0604020202020204" pitchFamily="34" charset="0"/>
              <a:buChar char="•"/>
              <a:defRPr/>
            </a:pPr>
            <a:r>
              <a:rPr lang="en-US" sz="2400" dirty="0"/>
              <a:t>Technical expertise for sessions (i.e. </a:t>
            </a:r>
            <a:r>
              <a:rPr lang="en-US" sz="2400" dirty="0" err="1"/>
              <a:t>RMNH</a:t>
            </a:r>
            <a:r>
              <a:rPr lang="en-US" sz="2400" dirty="0"/>
              <a:t>, language)</a:t>
            </a:r>
          </a:p>
          <a:p>
            <a:pPr marL="285750" indent="-285750" fontAlgn="auto">
              <a:spcBef>
                <a:spcPts val="0"/>
              </a:spcBef>
              <a:buFont typeface="Arial" panose="020B0604020202020204" pitchFamily="34" charset="0"/>
              <a:buChar char="•"/>
              <a:defRPr/>
            </a:pPr>
            <a:r>
              <a:rPr sz="2400"/>
              <a:t>Lectures, reading aloud from the manuals and questionnaire</a:t>
            </a:r>
          </a:p>
          <a:p>
            <a:pPr marL="285750" indent="-285750" fontAlgn="auto">
              <a:spcBef>
                <a:spcPts val="0"/>
              </a:spcBef>
              <a:buFont typeface="Arial" panose="020B0604020202020204" pitchFamily="34" charset="0"/>
              <a:buChar char="•"/>
              <a:defRPr/>
            </a:pPr>
            <a:r>
              <a:rPr sz="2400"/>
              <a:t>Q&amp;A, role-playing and scenarios: one-on-one and in a group</a:t>
            </a:r>
          </a:p>
          <a:p>
            <a:pPr marL="285750" indent="-285750" fontAlgn="auto">
              <a:spcBef>
                <a:spcPts val="0"/>
              </a:spcBef>
              <a:buFont typeface="Arial" panose="020B0604020202020204" pitchFamily="34" charset="0"/>
              <a:buChar char="•"/>
              <a:defRPr/>
            </a:pPr>
            <a:r>
              <a:rPr sz="2400"/>
              <a:t>Daily homework, quizzes, and written exams</a:t>
            </a:r>
          </a:p>
          <a:p>
            <a:pPr marL="285750" indent="-285750" fontAlgn="auto">
              <a:spcBef>
                <a:spcPts val="0"/>
              </a:spcBef>
              <a:buFont typeface="Arial" panose="020B0604020202020204" pitchFamily="34" charset="0"/>
              <a:buChar char="•"/>
              <a:defRPr/>
            </a:pPr>
            <a:r>
              <a:rPr sz="2400"/>
              <a:t>Field pilot is critical to train and troubleshoot</a:t>
            </a:r>
          </a:p>
          <a:p>
            <a:pPr marL="285750" indent="-285750" fontAlgn="auto">
              <a:spcBef>
                <a:spcPts val="0"/>
              </a:spcBef>
              <a:buFont typeface="Arial" panose="020B0604020202020204" pitchFamily="34" charset="0"/>
              <a:buChar char="•"/>
              <a:defRPr/>
            </a:pPr>
            <a:r>
              <a:rPr sz="2400"/>
              <a:t>Training should be conducted in </a:t>
            </a:r>
            <a:r>
              <a:rPr sz="2400" u="sng"/>
              <a:t>local language(s)</a:t>
            </a:r>
          </a:p>
          <a:p>
            <a:pPr marL="285750" indent="-285750" fontAlgn="auto">
              <a:spcBef>
                <a:spcPts val="0"/>
              </a:spcBef>
              <a:buFont typeface="Arial" panose="020B0604020202020204" pitchFamily="34" charset="0"/>
              <a:buChar char="•"/>
              <a:defRPr/>
            </a:pPr>
            <a:r>
              <a:rPr sz="2400"/>
              <a:t>Consider including training on the paper and CAPI questionnaire (i.e. listing of household members)</a:t>
            </a:r>
          </a:p>
          <a:p>
            <a:pPr marL="0" indent="0" fontAlgn="auto">
              <a:spcBef>
                <a:spcPts val="0"/>
              </a:spcBef>
              <a:buFont typeface="Arial" panose="020B0604020202020204" pitchFamily="34" charset="0"/>
              <a:buNone/>
              <a:defRPr/>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title"/>
          </p:nvPr>
        </p:nvSpPr>
        <p:spPr/>
        <p:txBody>
          <a:bodyPr/>
          <a:lstStyle/>
          <a:p>
            <a:r>
              <a:rPr lang="en-US" altLang="en-US" smtClean="0"/>
              <a:t>Training Agenda</a:t>
            </a:r>
          </a:p>
        </p:txBody>
      </p:sp>
      <p:sp>
        <p:nvSpPr>
          <p:cNvPr id="20483" name="Content Placeholder 2"/>
          <p:cNvSpPr>
            <a:spLocks noGrp="1" noChangeArrowheads="1"/>
          </p:cNvSpPr>
          <p:nvPr>
            <p:ph idx="1"/>
          </p:nvPr>
        </p:nvSpPr>
        <p:spPr/>
        <p:txBody>
          <a:bodyPr/>
          <a:lstStyle/>
          <a:p>
            <a:pPr>
              <a:buFont typeface="Wingdings" panose="05000000000000000000" pitchFamily="2" charset="2"/>
              <a:buNone/>
            </a:pPr>
            <a:r>
              <a:rPr altLang="en-US" sz="2400" b="1"/>
              <a:t>Day 1: Introduction, Procedures, and Informed Consent</a:t>
            </a:r>
          </a:p>
          <a:p>
            <a:pPr>
              <a:buFont typeface="Wingdings" panose="05000000000000000000" pitchFamily="2" charset="2"/>
              <a:buNone/>
            </a:pPr>
            <a:endParaRPr altLang="en-US" sz="2400" b="1"/>
          </a:p>
          <a:p>
            <a:r>
              <a:rPr altLang="en-US" sz="2400"/>
              <a:t>Program introduction and the (baseline/endline) coverage survey: objectives &amp; methodology</a:t>
            </a:r>
          </a:p>
          <a:p>
            <a:r>
              <a:rPr altLang="en-US" sz="2400"/>
              <a:t>Training agenda, contents, manuals, expectations and competence</a:t>
            </a:r>
          </a:p>
          <a:p>
            <a:r>
              <a:rPr altLang="en-US" sz="2400"/>
              <a:t>Roles and responsibilities of the survey staff</a:t>
            </a:r>
          </a:p>
          <a:p>
            <a:r>
              <a:rPr altLang="en-US" sz="2400"/>
              <a:t>Introducing Enumeration Area (EA) &amp; maps </a:t>
            </a:r>
          </a:p>
          <a:p>
            <a:r>
              <a:rPr altLang="en-US" sz="2400"/>
              <a:t>Locating and approaching sampled households (HHs)</a:t>
            </a:r>
          </a:p>
          <a:p>
            <a:r>
              <a:rPr altLang="en-US" sz="2400"/>
              <a:t>Human subject research ethics / Informed consent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p:txBody>
          <a:bodyPr/>
          <a:lstStyle/>
          <a:p>
            <a:r>
              <a:rPr lang="en-US" altLang="en-US" smtClean="0"/>
              <a:t>Training Agenda</a:t>
            </a:r>
            <a:endParaRPr lang="en-US" altLang="en-US" u="sng" smtClean="0"/>
          </a:p>
        </p:txBody>
      </p:sp>
      <p:sp>
        <p:nvSpPr>
          <p:cNvPr id="22531" name="Rectangle 6"/>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2: Household Questionnaire </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Overview of the baseline coverage survey questionnaire</a:t>
            </a:r>
          </a:p>
          <a:p>
            <a:pPr marL="609600" indent="-609600">
              <a:lnSpc>
                <a:spcPct val="80000"/>
              </a:lnSpc>
            </a:pPr>
            <a:r>
              <a:rPr altLang="en-US" sz="2400"/>
              <a:t>Introduction to CAPI and tablet handling / navigation</a:t>
            </a:r>
          </a:p>
          <a:p>
            <a:pPr marL="609600" indent="-609600">
              <a:lnSpc>
                <a:spcPct val="80000"/>
              </a:lnSpc>
            </a:pPr>
            <a:r>
              <a:rPr altLang="en-US" sz="2400"/>
              <a:t>Household Questionnaire Panel (HH) - item by item review</a:t>
            </a:r>
          </a:p>
          <a:p>
            <a:pPr marL="609600" indent="-609600">
              <a:lnSpc>
                <a:spcPct val="80000"/>
              </a:lnSpc>
            </a:pPr>
            <a:r>
              <a:rPr altLang="en-US" sz="2400"/>
              <a:t>Household Listing (HL) - item by item review</a:t>
            </a:r>
          </a:p>
          <a:p>
            <a:pPr marL="609600" indent="-609600">
              <a:lnSpc>
                <a:spcPct val="80000"/>
              </a:lnSpc>
            </a:pPr>
            <a:r>
              <a:rPr altLang="en-US" sz="2400"/>
              <a:t>Role plays and scenarios for HH and HL Modules</a:t>
            </a:r>
          </a:p>
          <a:p>
            <a:pPr marL="609600" indent="-609600">
              <a:lnSpc>
                <a:spcPct val="80000"/>
              </a:lnSpc>
            </a:pPr>
            <a:endParaRPr altLang="en-US"/>
          </a:p>
          <a:p>
            <a:pPr marL="609600" indent="-609600">
              <a:lnSpc>
                <a:spcPct val="80000"/>
              </a:lnSpc>
            </a:pPr>
            <a:endParaRPr altLang="en-US"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Training Agenda</a:t>
            </a:r>
          </a:p>
        </p:txBody>
      </p:sp>
      <p:sp>
        <p:nvSpPr>
          <p:cNvPr id="24579"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3: Household questionnaire </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Household Assets Module (HA) – item by item review</a:t>
            </a:r>
          </a:p>
          <a:p>
            <a:pPr marL="609600" indent="-609600">
              <a:lnSpc>
                <a:spcPct val="80000"/>
              </a:lnSpc>
            </a:pPr>
            <a:r>
              <a:rPr altLang="en-US" sz="2400"/>
              <a:t>Water and Sanitation Module (WS) – item by item review</a:t>
            </a:r>
          </a:p>
          <a:p>
            <a:pPr marL="609600" indent="-609600">
              <a:lnSpc>
                <a:spcPct val="80000"/>
              </a:lnSpc>
            </a:pPr>
            <a:r>
              <a:rPr altLang="en-US" sz="2400"/>
              <a:t>Overview of the Women's Questionnaire</a:t>
            </a:r>
          </a:p>
          <a:p>
            <a:pPr marL="609600" indent="-609600">
              <a:lnSpc>
                <a:spcPct val="80000"/>
              </a:lnSpc>
            </a:pPr>
            <a:r>
              <a:rPr altLang="en-US" sz="2400"/>
              <a:t>Women's Questionnaire Panel (WM) - item by item review </a:t>
            </a:r>
          </a:p>
          <a:p>
            <a:pPr marL="609600" indent="-609600">
              <a:lnSpc>
                <a:spcPct val="80000"/>
              </a:lnSpc>
            </a:pPr>
            <a:r>
              <a:rPr altLang="en-US" sz="2400"/>
              <a:t>Women's Information Module (WI) - item by item review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Training Agenda</a:t>
            </a:r>
          </a:p>
        </p:txBody>
      </p:sp>
      <p:sp>
        <p:nvSpPr>
          <p:cNvPr id="26627"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4: Women’s questionnaire </a:t>
            </a:r>
          </a:p>
          <a:p>
            <a:pPr marL="609600" indent="-609600">
              <a:lnSpc>
                <a:spcPct val="80000"/>
              </a:lnSpc>
              <a:buFont typeface="Arial" panose="020B0604020202020204" pitchFamily="34" charset="0"/>
              <a:buNone/>
            </a:pPr>
            <a:endParaRPr altLang="en-US" sz="2400" b="1"/>
          </a:p>
          <a:p>
            <a:pPr marL="609600" indent="-609600">
              <a:lnSpc>
                <a:spcPct val="90000"/>
              </a:lnSpc>
            </a:pPr>
            <a:r>
              <a:rPr altLang="en-US" sz="2400"/>
              <a:t>Role play and Test 1 – HH, HL, HA, WS Modules</a:t>
            </a:r>
          </a:p>
          <a:p>
            <a:pPr marL="609600" indent="-609600">
              <a:lnSpc>
                <a:spcPct val="90000"/>
              </a:lnSpc>
            </a:pPr>
            <a:r>
              <a:rPr altLang="en-US" sz="2400"/>
              <a:t>Fertility (FE), Antenatal and Childbirth Module (CB) – item by item review</a:t>
            </a:r>
          </a:p>
          <a:p>
            <a:pPr marL="609600" indent="-609600">
              <a:lnSpc>
                <a:spcPct val="90000"/>
              </a:lnSpc>
            </a:pPr>
            <a:r>
              <a:rPr altLang="en-US" sz="2400"/>
              <a:t>Role plays / scenarios – WM, WI, CB modules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28675"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5: Women’s questionnaire </a:t>
            </a:r>
          </a:p>
          <a:p>
            <a:pPr marL="609600" indent="-609600">
              <a:lnSpc>
                <a:spcPct val="80000"/>
              </a:lnSpc>
              <a:buFont typeface="Arial" panose="020B0604020202020204" pitchFamily="34" charset="0"/>
              <a:buNone/>
            </a:pPr>
            <a:endParaRPr altLang="en-US" sz="2400" b="1"/>
          </a:p>
          <a:p>
            <a:pPr marL="609600" indent="-609600">
              <a:lnSpc>
                <a:spcPct val="80000"/>
              </a:lnSpc>
            </a:pPr>
            <a:r>
              <a:rPr altLang="en-US" sz="2400"/>
              <a:t>Postnatal Care Module (PN) – item by item review</a:t>
            </a:r>
          </a:p>
          <a:p>
            <a:pPr marL="609600" indent="-609600">
              <a:lnSpc>
                <a:spcPct val="80000"/>
              </a:lnSpc>
            </a:pPr>
            <a:r>
              <a:rPr altLang="en-US" sz="2400"/>
              <a:t>Family Planning Module (FP) – item by item review</a:t>
            </a:r>
          </a:p>
          <a:p>
            <a:pPr marL="609600" indent="-609600">
              <a:lnSpc>
                <a:spcPct val="80000"/>
              </a:lnSpc>
            </a:pPr>
            <a:r>
              <a:rPr altLang="en-US" sz="2400"/>
              <a:t>Work and Decision Making (DM) – item by item review</a:t>
            </a:r>
          </a:p>
          <a:p>
            <a:pPr marL="609600" indent="-609600">
              <a:lnSpc>
                <a:spcPct val="80000"/>
              </a:lnSpc>
            </a:pPr>
            <a:r>
              <a:rPr altLang="en-US" sz="2400"/>
              <a:t>Role plays / scenarios – PN, FP, DM modules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Training Agenda</a:t>
            </a:r>
            <a:endParaRPr lang="en-US" altLang="en-US" u="sng" smtClean="0"/>
          </a:p>
        </p:txBody>
      </p:sp>
      <p:sp>
        <p:nvSpPr>
          <p:cNvPr id="30723" name="Rectangle 3"/>
          <p:cNvSpPr>
            <a:spLocks noGrp="1" noChangeArrowheads="1"/>
          </p:cNvSpPr>
          <p:nvPr>
            <p:ph idx="1"/>
          </p:nvPr>
        </p:nvSpPr>
        <p:spPr/>
        <p:txBody>
          <a:bodyPr/>
          <a:lstStyle/>
          <a:p>
            <a:pPr marL="609600" indent="-609600">
              <a:lnSpc>
                <a:spcPct val="80000"/>
              </a:lnSpc>
              <a:buFont typeface="Arial" panose="020B0604020202020204" pitchFamily="34" charset="0"/>
              <a:buNone/>
            </a:pPr>
            <a:r>
              <a:rPr altLang="en-US" sz="2400" b="1"/>
              <a:t>Day 6: Man’s questionnaire </a:t>
            </a:r>
          </a:p>
          <a:p>
            <a:pPr marL="609600" indent="-609600">
              <a:lnSpc>
                <a:spcPct val="80000"/>
              </a:lnSpc>
              <a:buFont typeface="Arial" panose="020B0604020202020204" pitchFamily="34" charset="0"/>
              <a:buNone/>
            </a:pPr>
            <a:endParaRPr altLang="en-US" sz="2400" b="1"/>
          </a:p>
          <a:p>
            <a:pPr marL="609600" indent="-609600">
              <a:lnSpc>
                <a:spcPct val="90000"/>
              </a:lnSpc>
            </a:pPr>
            <a:r>
              <a:rPr altLang="en-US" sz="2400"/>
              <a:t>Role play &amp; Test 2 – WM, WI, FE, CB, PN, FP, DM modules </a:t>
            </a:r>
          </a:p>
          <a:p>
            <a:pPr marL="609600" indent="-609600">
              <a:lnSpc>
                <a:spcPct val="90000"/>
              </a:lnSpc>
            </a:pPr>
            <a:r>
              <a:rPr altLang="en-US" sz="2400"/>
              <a:t>Overview of the Man’s Questionnaire</a:t>
            </a:r>
          </a:p>
          <a:p>
            <a:pPr marL="609600" indent="-609600">
              <a:lnSpc>
                <a:spcPct val="90000"/>
              </a:lnSpc>
            </a:pPr>
            <a:r>
              <a:rPr altLang="en-US" sz="2400"/>
              <a:t>Man’s Panel (MN) and Man’s Information Module (MI) – item by item review</a:t>
            </a:r>
          </a:p>
          <a:p>
            <a:pPr marL="609600" indent="-609600">
              <a:lnSpc>
                <a:spcPct val="90000"/>
              </a:lnSpc>
            </a:pPr>
            <a:r>
              <a:rPr altLang="en-US" sz="2400"/>
              <a:t>Family Planning Module (MFP) – item by item review</a:t>
            </a:r>
          </a:p>
          <a:p>
            <a:pPr marL="609600" indent="-609600">
              <a:lnSpc>
                <a:spcPct val="90000"/>
              </a:lnSpc>
            </a:pPr>
            <a:r>
              <a:rPr altLang="en-US" sz="2400"/>
              <a:t>Scenarios for MN, MI, MFP modules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hsph-normal">
  <a:themeElements>
    <a:clrScheme name="RADAR Tool 6">
      <a:dk1>
        <a:sysClr val="windowText" lastClr="000000"/>
      </a:dk1>
      <a:lt1>
        <a:srgbClr val="FFFFFF"/>
      </a:lt1>
      <a:dk2>
        <a:srgbClr val="04607E"/>
      </a:dk2>
      <a:lt2>
        <a:srgbClr val="FFFFFF"/>
      </a:lt2>
      <a:accent1>
        <a:srgbClr val="A1CC3A"/>
      </a:accent1>
      <a:accent2>
        <a:srgbClr val="154780"/>
      </a:accent2>
      <a:accent3>
        <a:srgbClr val="4A66AC"/>
      </a:accent3>
      <a:accent4>
        <a:srgbClr val="9D90A0"/>
      </a:accent4>
      <a:accent5>
        <a:srgbClr val="7F8FA9"/>
      </a:accent5>
      <a:accent6>
        <a:srgbClr val="629DD1"/>
      </a:accent6>
      <a:hlink>
        <a:srgbClr val="A1CC3A"/>
      </a:hlink>
      <a:folHlink>
        <a:srgbClr val="A1CC3A"/>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17EB125-C55B-4167-BF82-C3424A1E07A1}" vid="{F654CB58-0B2D-4D15-8CB1-5021BA4EA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TotalTime>
  <Words>1209</Words>
  <Application>Microsoft Office PowerPoint</Application>
  <PresentationFormat>Widescreen</PresentationFormat>
  <Paragraphs>169</Paragraphs>
  <Slides>25</Slides>
  <Notes>19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ＭＳ Ｐゴシック</vt:lpstr>
      <vt:lpstr>ＭＳ Ｐゴシック</vt:lpstr>
      <vt:lpstr>Arial</vt:lpstr>
      <vt:lpstr>Calibri</vt:lpstr>
      <vt:lpstr>Calibri Light</vt:lpstr>
      <vt:lpstr>Franklin Gothic Book</vt:lpstr>
      <vt:lpstr>Franklin Gothic Medium</vt:lpstr>
      <vt:lpstr>Georgia</vt:lpstr>
      <vt:lpstr>Lucida Grande</vt:lpstr>
      <vt:lpstr>Wingdings</vt:lpstr>
      <vt:lpstr>jhsph-normal</vt:lpstr>
      <vt:lpstr>RADAR Coverage Survey Training Agenda, Contents, &amp; Manuals   </vt:lpstr>
      <vt:lpstr>Interviewer Training</vt:lpstr>
      <vt:lpstr>Training format</vt:lpstr>
      <vt:lpstr>Training Agenda</vt:lpstr>
      <vt:lpstr>Training Agenda</vt:lpstr>
      <vt:lpstr>Training Agenda</vt:lpstr>
      <vt:lpstr>Training Agenda</vt:lpstr>
      <vt:lpstr>Training Agenda</vt:lpstr>
      <vt:lpstr>Training Agenda</vt:lpstr>
      <vt:lpstr>Training Agenda</vt:lpstr>
      <vt:lpstr>Training Agenda</vt:lpstr>
      <vt:lpstr>Training Agenda</vt:lpstr>
      <vt:lpstr>Training Agenda</vt:lpstr>
      <vt:lpstr>Training Agenda</vt:lpstr>
      <vt:lpstr>Training Agenda</vt:lpstr>
      <vt:lpstr>Training Agenda</vt:lpstr>
      <vt:lpstr>Training of trainers</vt:lpstr>
      <vt:lpstr>ToT agenda</vt:lpstr>
      <vt:lpstr>Expectations of training participants</vt:lpstr>
      <vt:lpstr>Expectations of facilitators</vt:lpstr>
      <vt:lpstr>RADAR Manuals</vt:lpstr>
      <vt:lpstr>Interviewer Manual</vt:lpstr>
      <vt:lpstr>Team Leader and Supervisor Manual</vt:lpstr>
      <vt:lpstr>Additional Training Contents </vt:lpstr>
      <vt:lpstr>Thank you</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3</dc:title>
  <dc:creator>User</dc:creator>
  <cp:lastModifiedBy>Talata Sawadogo-Lewis</cp:lastModifiedBy>
  <cp:revision>75</cp:revision>
  <dcterms:created xsi:type="dcterms:W3CDTF">2010-11-20T13:58:14Z</dcterms:created>
  <dcterms:modified xsi:type="dcterms:W3CDTF">2018-11-13T16:17:23Z</dcterms:modified>
</cp:coreProperties>
</file>