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7" r:id="rId2"/>
    <p:sldMasterId id="2147483752" r:id="rId3"/>
    <p:sldMasterId id="2147483767" r:id="rId4"/>
    <p:sldMasterId id="2147483782" r:id="rId5"/>
    <p:sldMasterId id="2147483797" r:id="rId6"/>
  </p:sldMasterIdLst>
  <p:notesMasterIdLst>
    <p:notesMasterId r:id="rId31"/>
  </p:notesMasterIdLst>
  <p:sldIdLst>
    <p:sldId id="257" r:id="rId7"/>
    <p:sldId id="492" r:id="rId8"/>
    <p:sldId id="493" r:id="rId9"/>
    <p:sldId id="494" r:id="rId10"/>
    <p:sldId id="495" r:id="rId11"/>
    <p:sldId id="496" r:id="rId12"/>
    <p:sldId id="497" r:id="rId13"/>
    <p:sldId id="498" r:id="rId14"/>
    <p:sldId id="499" r:id="rId15"/>
    <p:sldId id="500" r:id="rId16"/>
    <p:sldId id="463" r:id="rId17"/>
    <p:sldId id="478" r:id="rId18"/>
    <p:sldId id="479" r:id="rId19"/>
    <p:sldId id="485" r:id="rId20"/>
    <p:sldId id="488" r:id="rId21"/>
    <p:sldId id="489" r:id="rId22"/>
    <p:sldId id="480" r:id="rId23"/>
    <p:sldId id="490" r:id="rId24"/>
    <p:sldId id="481" r:id="rId25"/>
    <p:sldId id="482" r:id="rId26"/>
    <p:sldId id="472" r:id="rId27"/>
    <p:sldId id="491" r:id="rId28"/>
    <p:sldId id="483" r:id="rId29"/>
    <p:sldId id="501" r:id="rId30"/>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p:cViewPr varScale="1">
        <p:scale>
          <a:sx n="85" d="100"/>
          <a:sy n="85" d="100"/>
        </p:scale>
        <p:origin x="518"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16E6A-7882-43AE-A34D-FE62428295E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282C5F28-A992-45B3-8994-A48F1595E829}">
      <dgm:prSet phldrT="[Texte]" custT="1"/>
      <dgm:spPr>
        <a:solidFill>
          <a:srgbClr val="3E8AA0"/>
        </a:solidFill>
        <a:ln>
          <a:noFill/>
        </a:ln>
      </dgm:spPr>
      <dgm:t>
        <a:bodyPr/>
        <a:lstStyle/>
        <a:p>
          <a:r>
            <a:rPr lang="fr-FR" sz="1800" dirty="0" smtClean="0"/>
            <a:t>[Region </a:t>
          </a:r>
          <a:r>
            <a:rPr lang="fr-FR" sz="1800" dirty="0" err="1" smtClean="0"/>
            <a:t>name</a:t>
          </a:r>
          <a:r>
            <a:rPr lang="fr-FR" sz="1800" dirty="0" smtClean="0"/>
            <a:t>]</a:t>
          </a:r>
          <a:endParaRPr lang="fr-FR" sz="1800" dirty="0"/>
        </a:p>
      </dgm:t>
    </dgm:pt>
    <dgm:pt modelId="{33659600-4BB8-43B4-B187-9FC353EC5BF8}" type="parTrans" cxnId="{BCA7F15A-5BD8-4FB5-A59A-60AAA472900B}">
      <dgm:prSet/>
      <dgm:spPr/>
      <dgm:t>
        <a:bodyPr/>
        <a:lstStyle/>
        <a:p>
          <a:endParaRPr lang="fr-FR">
            <a:solidFill>
              <a:schemeClr val="tx1"/>
            </a:solidFill>
          </a:endParaRPr>
        </a:p>
      </dgm:t>
    </dgm:pt>
    <dgm:pt modelId="{D13D3F9A-50D6-4B63-A939-6714AF5D1A9C}" type="sibTrans" cxnId="{BCA7F15A-5BD8-4FB5-A59A-60AAA472900B}">
      <dgm:prSet/>
      <dgm:spPr/>
      <dgm:t>
        <a:bodyPr/>
        <a:lstStyle/>
        <a:p>
          <a:endParaRPr lang="fr-FR">
            <a:solidFill>
              <a:schemeClr val="tx1"/>
            </a:solidFill>
          </a:endParaRPr>
        </a:p>
      </dgm:t>
    </dgm:pt>
    <dgm:pt modelId="{A3E929EE-BA40-42DB-B08A-B73CC96348DF}">
      <dgm:prSet phldrT="[Texte]" custT="1"/>
      <dgm:spPr>
        <a:solidFill>
          <a:srgbClr val="3E8AA0"/>
        </a:solidFill>
        <a:ln>
          <a:noFill/>
        </a:ln>
      </dgm:spPr>
      <dgm:t>
        <a:bodyPr/>
        <a:lstStyle/>
        <a:p>
          <a:r>
            <a:rPr lang="fr-FR" sz="1800" dirty="0" smtClean="0"/>
            <a:t>Mixed</a:t>
          </a:r>
          <a:endParaRPr lang="fr-FR" sz="1800" dirty="0"/>
        </a:p>
      </dgm:t>
    </dgm:pt>
    <dgm:pt modelId="{E5922B6D-157E-4087-A454-F423E3E71072}" type="parTrans" cxnId="{73C66D98-511B-4489-8BEB-526677566927}">
      <dgm:prSet/>
      <dgm:spPr>
        <a:ln>
          <a:solidFill>
            <a:srgbClr val="065F7C"/>
          </a:solidFill>
        </a:ln>
      </dgm:spPr>
      <dgm:t>
        <a:bodyPr/>
        <a:lstStyle/>
        <a:p>
          <a:endParaRPr lang="fr-FR">
            <a:solidFill>
              <a:schemeClr val="tx1"/>
            </a:solidFill>
          </a:endParaRPr>
        </a:p>
      </dgm:t>
    </dgm:pt>
    <dgm:pt modelId="{83865774-46AE-4A05-BE90-7DBE051C5453}" type="sibTrans" cxnId="{73C66D98-511B-4489-8BEB-526677566927}">
      <dgm:prSet/>
      <dgm:spPr/>
      <dgm:t>
        <a:bodyPr/>
        <a:lstStyle/>
        <a:p>
          <a:endParaRPr lang="fr-FR">
            <a:solidFill>
              <a:schemeClr val="tx1"/>
            </a:solidFill>
          </a:endParaRPr>
        </a:p>
      </dgm:t>
    </dgm:pt>
    <dgm:pt modelId="{7746F22A-652B-4874-BF1C-0975400B343D}">
      <dgm:prSet phldrT="[Texte]" custT="1"/>
      <dgm:spPr>
        <a:solidFill>
          <a:srgbClr val="3E8AA0"/>
        </a:solidFill>
        <a:ln>
          <a:noFill/>
        </a:ln>
      </dgm:spPr>
      <dgm:t>
        <a:bodyPr/>
        <a:lstStyle/>
        <a:p>
          <a:r>
            <a:rPr lang="fr-FR" sz="1800" dirty="0" smtClean="0"/>
            <a:t>Rural</a:t>
          </a:r>
          <a:endParaRPr lang="fr-FR" sz="1800" dirty="0"/>
        </a:p>
      </dgm:t>
    </dgm:pt>
    <dgm:pt modelId="{4A6CB14D-8238-4BFC-87AB-FCC815B546F9}" type="parTrans" cxnId="{F141F79F-034A-4D63-BA28-03A7CB1F37D8}">
      <dgm:prSet/>
      <dgm:spPr>
        <a:ln>
          <a:solidFill>
            <a:srgbClr val="065F7C"/>
          </a:solidFill>
        </a:ln>
      </dgm:spPr>
      <dgm:t>
        <a:bodyPr/>
        <a:lstStyle/>
        <a:p>
          <a:endParaRPr lang="fr-FR">
            <a:solidFill>
              <a:schemeClr val="tx1"/>
            </a:solidFill>
          </a:endParaRPr>
        </a:p>
      </dgm:t>
    </dgm:pt>
    <dgm:pt modelId="{F35D459A-273B-4F65-9C0E-3886F4E26B65}" type="sibTrans" cxnId="{F141F79F-034A-4D63-BA28-03A7CB1F37D8}">
      <dgm:prSet/>
      <dgm:spPr/>
      <dgm:t>
        <a:bodyPr/>
        <a:lstStyle/>
        <a:p>
          <a:endParaRPr lang="fr-FR">
            <a:solidFill>
              <a:schemeClr val="tx1"/>
            </a:solidFill>
          </a:endParaRPr>
        </a:p>
      </dgm:t>
    </dgm:pt>
    <dgm:pt modelId="{257B65C7-AEB0-4476-8435-1F7937E58826}">
      <dgm:prSet phldrT="[Texte]" custT="1"/>
      <dgm:spPr>
        <a:solidFill>
          <a:schemeClr val="bg2">
            <a:lumMod val="95000"/>
          </a:schemeClr>
        </a:solidFill>
        <a:ln>
          <a:noFill/>
        </a:ln>
      </dgm:spPr>
      <dgm:t>
        <a:bodyPr/>
        <a:lstStyle/>
        <a:p>
          <a:r>
            <a:rPr lang="fr-FR" sz="1800" b="1" dirty="0" smtClean="0">
              <a:solidFill>
                <a:srgbClr val="3E8AA0"/>
              </a:solidFill>
            </a:rPr>
            <a:t>Region</a:t>
          </a:r>
          <a:endParaRPr lang="fr-FR" sz="1800" b="1" dirty="0">
            <a:solidFill>
              <a:srgbClr val="3E8AA0"/>
            </a:solidFill>
          </a:endParaRPr>
        </a:p>
      </dgm:t>
    </dgm:pt>
    <dgm:pt modelId="{12692544-DC35-44AF-BEB5-A1DEEC48BA5F}" type="parTrans" cxnId="{FB71A8FF-662F-4A69-BC79-FF7705988026}">
      <dgm:prSet/>
      <dgm:spPr/>
      <dgm:t>
        <a:bodyPr/>
        <a:lstStyle/>
        <a:p>
          <a:endParaRPr lang="fr-FR">
            <a:solidFill>
              <a:schemeClr val="tx1"/>
            </a:solidFill>
          </a:endParaRPr>
        </a:p>
      </dgm:t>
    </dgm:pt>
    <dgm:pt modelId="{16A5732E-C58E-48C8-9794-A84D8D2BA8FC}" type="sibTrans" cxnId="{FB71A8FF-662F-4A69-BC79-FF7705988026}">
      <dgm:prSet/>
      <dgm:spPr/>
      <dgm:t>
        <a:bodyPr/>
        <a:lstStyle/>
        <a:p>
          <a:endParaRPr lang="fr-FR">
            <a:solidFill>
              <a:schemeClr val="tx1"/>
            </a:solidFill>
          </a:endParaRPr>
        </a:p>
      </dgm:t>
    </dgm:pt>
    <dgm:pt modelId="{0D02521D-A47A-4A1E-B769-3F93E582A1DD}">
      <dgm:prSet phldrT="[Texte]" custT="1"/>
      <dgm:spPr>
        <a:solidFill>
          <a:schemeClr val="bg2">
            <a:lumMod val="95000"/>
          </a:schemeClr>
        </a:solidFill>
        <a:ln>
          <a:noFill/>
        </a:ln>
      </dgm:spPr>
      <dgm:t>
        <a:bodyPr/>
        <a:lstStyle/>
        <a:p>
          <a:r>
            <a:rPr lang="fr-FR" sz="1800" b="1" dirty="0" smtClean="0">
              <a:solidFill>
                <a:srgbClr val="3E8AA0"/>
              </a:solidFill>
            </a:rPr>
            <a:t>Stratum</a:t>
          </a:r>
          <a:endParaRPr lang="fr-FR" sz="1800" b="1" dirty="0">
            <a:solidFill>
              <a:srgbClr val="3E8AA0"/>
            </a:solidFill>
          </a:endParaRPr>
        </a:p>
      </dgm:t>
    </dgm:pt>
    <dgm:pt modelId="{67BA6AF6-A1EA-49D4-AAB6-8F4EEC0703D6}" type="parTrans" cxnId="{69B70FA2-B5EC-42E4-A783-1C9989A40C41}">
      <dgm:prSet/>
      <dgm:spPr/>
      <dgm:t>
        <a:bodyPr/>
        <a:lstStyle/>
        <a:p>
          <a:endParaRPr lang="fr-FR">
            <a:solidFill>
              <a:schemeClr val="tx1"/>
            </a:solidFill>
          </a:endParaRPr>
        </a:p>
      </dgm:t>
    </dgm:pt>
    <dgm:pt modelId="{3099FA60-FC01-447C-9A9A-487CA05B7848}" type="sibTrans" cxnId="{69B70FA2-B5EC-42E4-A783-1C9989A40C41}">
      <dgm:prSet/>
      <dgm:spPr/>
      <dgm:t>
        <a:bodyPr/>
        <a:lstStyle/>
        <a:p>
          <a:endParaRPr lang="fr-FR">
            <a:solidFill>
              <a:schemeClr val="tx1"/>
            </a:solidFill>
          </a:endParaRPr>
        </a:p>
      </dgm:t>
    </dgm:pt>
    <dgm:pt modelId="{7C1C1D24-77D2-4E04-9166-E7DBDE5DF228}">
      <dgm:prSet phldrT="[Texte]" custT="1"/>
      <dgm:spPr>
        <a:solidFill>
          <a:schemeClr val="bg2">
            <a:lumMod val="95000"/>
          </a:schemeClr>
        </a:solidFill>
        <a:ln>
          <a:noFill/>
        </a:ln>
      </dgm:spPr>
      <dgm:t>
        <a:bodyPr/>
        <a:lstStyle/>
        <a:p>
          <a:r>
            <a:rPr lang="fr-FR" sz="1800" b="1" dirty="0" smtClean="0">
              <a:solidFill>
                <a:srgbClr val="3E8AA0"/>
              </a:solidFill>
            </a:rPr>
            <a:t>Cluster</a:t>
          </a:r>
          <a:endParaRPr lang="fr-FR" sz="1800" b="1" dirty="0">
            <a:solidFill>
              <a:srgbClr val="3E8AA0"/>
            </a:solidFill>
          </a:endParaRPr>
        </a:p>
      </dgm:t>
    </dgm:pt>
    <dgm:pt modelId="{99F2C81F-9C37-4B24-896B-B63849B28F67}" type="parTrans" cxnId="{3509EB48-9F23-4342-94AB-726EBB7A1215}">
      <dgm:prSet/>
      <dgm:spPr/>
      <dgm:t>
        <a:bodyPr/>
        <a:lstStyle/>
        <a:p>
          <a:endParaRPr lang="fr-FR">
            <a:solidFill>
              <a:schemeClr val="tx1"/>
            </a:solidFill>
          </a:endParaRPr>
        </a:p>
      </dgm:t>
    </dgm:pt>
    <dgm:pt modelId="{4AE0AA48-19B2-447C-8DB3-6E737386C28A}" type="sibTrans" cxnId="{3509EB48-9F23-4342-94AB-726EBB7A1215}">
      <dgm:prSet/>
      <dgm:spPr/>
      <dgm:t>
        <a:bodyPr/>
        <a:lstStyle/>
        <a:p>
          <a:endParaRPr lang="fr-FR">
            <a:solidFill>
              <a:schemeClr val="tx1"/>
            </a:solidFill>
          </a:endParaRPr>
        </a:p>
      </dgm:t>
    </dgm:pt>
    <dgm:pt modelId="{734C3F65-62F7-4EBC-A2DA-451B756909EF}">
      <dgm:prSet custT="1"/>
      <dgm:spPr>
        <a:solidFill>
          <a:srgbClr val="3E8AA0"/>
        </a:solidFill>
        <a:ln>
          <a:noFill/>
        </a:ln>
      </dgm:spPr>
      <dgm:t>
        <a:bodyPr/>
        <a:lstStyle/>
        <a:p>
          <a:r>
            <a:rPr lang="fr-FR" sz="1800" dirty="0" err="1" smtClean="0"/>
            <a:t>Urban</a:t>
          </a:r>
          <a:endParaRPr lang="fr-FR" sz="1800" dirty="0"/>
        </a:p>
      </dgm:t>
    </dgm:pt>
    <dgm:pt modelId="{3CAF12D8-4EB2-42FD-9053-37C0729BBC20}" type="parTrans" cxnId="{8262834A-C9ED-43AC-9CF9-546BE7E41ADA}">
      <dgm:prSet/>
      <dgm:spPr>
        <a:ln>
          <a:solidFill>
            <a:srgbClr val="065F7C"/>
          </a:solidFill>
        </a:ln>
      </dgm:spPr>
      <dgm:t>
        <a:bodyPr/>
        <a:lstStyle/>
        <a:p>
          <a:endParaRPr lang="fr-FR">
            <a:solidFill>
              <a:schemeClr val="tx1"/>
            </a:solidFill>
          </a:endParaRPr>
        </a:p>
      </dgm:t>
    </dgm:pt>
    <dgm:pt modelId="{3AFB214E-8C60-4CD4-9032-43ECA4996441}" type="sibTrans" cxnId="{8262834A-C9ED-43AC-9CF9-546BE7E41ADA}">
      <dgm:prSet/>
      <dgm:spPr/>
      <dgm:t>
        <a:bodyPr/>
        <a:lstStyle/>
        <a:p>
          <a:endParaRPr lang="fr-FR">
            <a:solidFill>
              <a:schemeClr val="tx1"/>
            </a:solidFill>
          </a:endParaRPr>
        </a:p>
      </dgm:t>
    </dgm:pt>
    <dgm:pt modelId="{E2B32AD2-30CF-4212-B3F0-190863C4B8A5}">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0EA2E336-437E-462B-AC58-42818D803DAD}" type="parTrans" cxnId="{BB453033-A7D2-485E-AD9A-A75D3DFD46D3}">
      <dgm:prSet/>
      <dgm:spPr>
        <a:ln>
          <a:solidFill>
            <a:srgbClr val="065F7C"/>
          </a:solidFill>
        </a:ln>
      </dgm:spPr>
      <dgm:t>
        <a:bodyPr/>
        <a:lstStyle/>
        <a:p>
          <a:endParaRPr lang="fr-FR">
            <a:solidFill>
              <a:schemeClr val="tx1"/>
            </a:solidFill>
          </a:endParaRPr>
        </a:p>
      </dgm:t>
    </dgm:pt>
    <dgm:pt modelId="{D8355ABC-62C8-478D-B05A-80E44034A453}" type="sibTrans" cxnId="{BB453033-A7D2-485E-AD9A-A75D3DFD46D3}">
      <dgm:prSet/>
      <dgm:spPr/>
      <dgm:t>
        <a:bodyPr/>
        <a:lstStyle/>
        <a:p>
          <a:endParaRPr lang="fr-FR">
            <a:solidFill>
              <a:schemeClr val="tx1"/>
            </a:solidFill>
          </a:endParaRPr>
        </a:p>
      </dgm:t>
    </dgm:pt>
    <dgm:pt modelId="{AB5B251B-0A1D-477D-A850-71EF79FDD306}">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1C5879FB-613C-44BF-956B-908FA5EB121B}" type="parTrans" cxnId="{F1FF7BEE-B857-4520-B299-F0A296F1ABC0}">
      <dgm:prSet/>
      <dgm:spPr>
        <a:ln>
          <a:solidFill>
            <a:srgbClr val="065F7C"/>
          </a:solidFill>
        </a:ln>
      </dgm:spPr>
      <dgm:t>
        <a:bodyPr/>
        <a:lstStyle/>
        <a:p>
          <a:endParaRPr lang="fr-FR">
            <a:solidFill>
              <a:schemeClr val="tx1"/>
            </a:solidFill>
          </a:endParaRPr>
        </a:p>
      </dgm:t>
    </dgm:pt>
    <dgm:pt modelId="{4077A852-3501-4979-BBCD-DADCB3F5E8AF}" type="sibTrans" cxnId="{F1FF7BEE-B857-4520-B299-F0A296F1ABC0}">
      <dgm:prSet/>
      <dgm:spPr/>
      <dgm:t>
        <a:bodyPr/>
        <a:lstStyle/>
        <a:p>
          <a:endParaRPr lang="fr-FR">
            <a:solidFill>
              <a:schemeClr val="tx1"/>
            </a:solidFill>
          </a:endParaRPr>
        </a:p>
      </dgm:t>
    </dgm:pt>
    <dgm:pt modelId="{35E788EA-B9DD-4778-A85A-A1B59977270D}">
      <dgm:prSet phldrT="[Texte]" custT="1"/>
      <dgm:spPr>
        <a:solidFill>
          <a:srgbClr val="3E8AA0"/>
        </a:solidFill>
        <a:ln>
          <a:noFill/>
        </a:ln>
      </dgm:spPr>
      <dgm:t>
        <a:bodyPr/>
        <a:lstStyle/>
        <a:p>
          <a:r>
            <a:rPr lang="fr-FR" sz="1800" dirty="0" smtClean="0"/>
            <a:t>XX per cluster</a:t>
          </a:r>
          <a:endParaRPr lang="fr-FR" sz="1800" dirty="0"/>
        </a:p>
      </dgm:t>
    </dgm:pt>
    <dgm:pt modelId="{6AB751F6-4CE6-4CC0-9A7B-5152E2227AAD}" type="sibTrans" cxnId="{DE7D31C5-DEB8-454E-80AB-049043B4F1E7}">
      <dgm:prSet/>
      <dgm:spPr/>
      <dgm:t>
        <a:bodyPr/>
        <a:lstStyle/>
        <a:p>
          <a:endParaRPr lang="fr-FR">
            <a:solidFill>
              <a:schemeClr val="tx1"/>
            </a:solidFill>
          </a:endParaRPr>
        </a:p>
      </dgm:t>
    </dgm:pt>
    <dgm:pt modelId="{8F16EE52-9859-4536-A6E9-5A62BA683623}" type="parTrans" cxnId="{DE7D31C5-DEB8-454E-80AB-049043B4F1E7}">
      <dgm:prSet/>
      <dgm:spPr>
        <a:ln>
          <a:solidFill>
            <a:srgbClr val="065F7C"/>
          </a:solidFill>
        </a:ln>
      </dgm:spPr>
      <dgm:t>
        <a:bodyPr/>
        <a:lstStyle/>
        <a:p>
          <a:endParaRPr lang="fr-FR">
            <a:solidFill>
              <a:schemeClr val="tx1"/>
            </a:solidFill>
          </a:endParaRPr>
        </a:p>
      </dgm:t>
    </dgm:pt>
    <dgm:pt modelId="{8CDFF1C8-D537-4B95-94A9-6587D2612CE9}">
      <dgm:prSet phldrT="[Texte]" custT="1"/>
      <dgm:spPr>
        <a:solidFill>
          <a:srgbClr val="3E8AA0"/>
        </a:solidFill>
        <a:ln>
          <a:noFill/>
        </a:ln>
      </dgm:spPr>
      <dgm:t>
        <a:bodyPr/>
        <a:lstStyle/>
        <a:p>
          <a:r>
            <a:rPr lang="fr-FR" sz="1800" dirty="0" smtClean="0"/>
            <a:t>XX per cluster</a:t>
          </a:r>
          <a:endParaRPr lang="fr-FR" sz="1800" dirty="0"/>
        </a:p>
      </dgm:t>
    </dgm:pt>
    <dgm:pt modelId="{5E1D2B07-F255-4446-8F87-D0B036F77895}" type="sibTrans" cxnId="{E1FFAF6B-544A-4E51-9382-A8B57CF03056}">
      <dgm:prSet/>
      <dgm:spPr/>
      <dgm:t>
        <a:bodyPr/>
        <a:lstStyle/>
        <a:p>
          <a:endParaRPr lang="fr-FR">
            <a:solidFill>
              <a:schemeClr val="tx1"/>
            </a:solidFill>
          </a:endParaRPr>
        </a:p>
      </dgm:t>
    </dgm:pt>
    <dgm:pt modelId="{6FBD3F96-4393-40AD-BAF3-69CB9D227569}" type="parTrans" cxnId="{E1FFAF6B-544A-4E51-9382-A8B57CF03056}">
      <dgm:prSet/>
      <dgm:spPr>
        <a:ln>
          <a:solidFill>
            <a:srgbClr val="065F7C"/>
          </a:solidFill>
        </a:ln>
      </dgm:spPr>
      <dgm:t>
        <a:bodyPr/>
        <a:lstStyle/>
        <a:p>
          <a:endParaRPr lang="fr-FR">
            <a:solidFill>
              <a:schemeClr val="tx1"/>
            </a:solidFill>
          </a:endParaRPr>
        </a:p>
      </dgm:t>
    </dgm:pt>
    <dgm:pt modelId="{873F4138-2869-4367-BB9A-A092DFBE9C08}">
      <dgm:prSet phldrT="[Texte]" custT="1"/>
      <dgm:spPr>
        <a:solidFill>
          <a:schemeClr val="bg2">
            <a:lumMod val="95000"/>
          </a:schemeClr>
        </a:solidFill>
        <a:ln>
          <a:noFill/>
        </a:ln>
      </dgm:spPr>
      <dgm:t>
        <a:bodyPr/>
        <a:lstStyle/>
        <a:p>
          <a:r>
            <a:rPr lang="fr-FR" sz="1800" b="1" dirty="0" smtClean="0">
              <a:solidFill>
                <a:srgbClr val="3E8AA0"/>
              </a:solidFill>
            </a:rPr>
            <a:t>Households</a:t>
          </a:r>
          <a:endParaRPr lang="fr-FR" sz="1800" b="1" dirty="0">
            <a:solidFill>
              <a:srgbClr val="3E8AA0"/>
            </a:solidFill>
          </a:endParaRPr>
        </a:p>
      </dgm:t>
    </dgm:pt>
    <dgm:pt modelId="{24FC1C07-545E-45F3-B2D9-F614061F6992}" type="sibTrans" cxnId="{0C3F9424-E4FB-4D15-A70D-2D1024A14ADE}">
      <dgm:prSet/>
      <dgm:spPr/>
      <dgm:t>
        <a:bodyPr/>
        <a:lstStyle/>
        <a:p>
          <a:endParaRPr lang="fr-FR">
            <a:solidFill>
              <a:schemeClr val="tx1"/>
            </a:solidFill>
          </a:endParaRPr>
        </a:p>
      </dgm:t>
    </dgm:pt>
    <dgm:pt modelId="{0CD2D388-A645-4B8C-99F9-3AAC2F8B99D7}" type="parTrans" cxnId="{0C3F9424-E4FB-4D15-A70D-2D1024A14ADE}">
      <dgm:prSet/>
      <dgm:spPr/>
      <dgm:t>
        <a:bodyPr/>
        <a:lstStyle/>
        <a:p>
          <a:endParaRPr lang="fr-FR">
            <a:solidFill>
              <a:schemeClr val="tx1"/>
            </a:solidFill>
          </a:endParaRPr>
        </a:p>
      </dgm:t>
    </dgm:pt>
    <dgm:pt modelId="{1D235046-0F45-4D3E-8A4B-C6975D16C74E}">
      <dgm:prSet custT="1"/>
      <dgm:spPr>
        <a:solidFill>
          <a:srgbClr val="3E8AA0"/>
        </a:solidFill>
        <a:ln>
          <a:noFill/>
        </a:ln>
      </dgm:spPr>
      <dgm:t>
        <a:bodyPr/>
        <a:lstStyle/>
        <a:p>
          <a:r>
            <a:rPr lang="fr-FR" sz="1800" dirty="0" smtClean="0"/>
            <a:t>XX per cluster</a:t>
          </a:r>
          <a:endParaRPr lang="fr-FR" sz="1800" dirty="0"/>
        </a:p>
      </dgm:t>
    </dgm:pt>
    <dgm:pt modelId="{271E23FA-6F6A-4F47-8E51-2BD3DA84AC85}" type="sibTrans" cxnId="{B6DD6AD5-0CC8-47BB-8721-933E5192BF62}">
      <dgm:prSet/>
      <dgm:spPr/>
      <dgm:t>
        <a:bodyPr/>
        <a:lstStyle/>
        <a:p>
          <a:endParaRPr lang="fr-FR">
            <a:solidFill>
              <a:schemeClr val="tx1"/>
            </a:solidFill>
          </a:endParaRPr>
        </a:p>
      </dgm:t>
    </dgm:pt>
    <dgm:pt modelId="{15B3BFF4-033A-44A0-B849-162FACC8CA7D}" type="parTrans" cxnId="{B6DD6AD5-0CC8-47BB-8721-933E5192BF62}">
      <dgm:prSet/>
      <dgm:spPr>
        <a:ln>
          <a:solidFill>
            <a:srgbClr val="065F7C"/>
          </a:solidFill>
        </a:ln>
      </dgm:spPr>
      <dgm:t>
        <a:bodyPr/>
        <a:lstStyle/>
        <a:p>
          <a:endParaRPr lang="fr-FR">
            <a:solidFill>
              <a:schemeClr val="tx1"/>
            </a:solidFill>
          </a:endParaRPr>
        </a:p>
      </dgm:t>
    </dgm:pt>
    <dgm:pt modelId="{42F62AC3-E911-4C06-9932-5AE425EE885E}">
      <dgm:prSet custT="1"/>
      <dgm:spPr>
        <a:solidFill>
          <a:srgbClr val="3E8AA0"/>
        </a:solidFill>
        <a:ln>
          <a:noFill/>
        </a:ln>
      </dgm:spPr>
      <dgm:t>
        <a:bodyPr/>
        <a:lstStyle/>
        <a:p>
          <a:r>
            <a:rPr lang="fr-FR" sz="1800" dirty="0" smtClean="0"/>
            <a:t>[insert </a:t>
          </a:r>
          <a:r>
            <a:rPr lang="fr-FR" sz="1800" dirty="0" err="1" smtClean="0"/>
            <a:t>number</a:t>
          </a:r>
          <a:r>
            <a:rPr lang="fr-FR" sz="1800" dirty="0" smtClean="0"/>
            <a:t>]</a:t>
          </a:r>
          <a:endParaRPr lang="fr-FR" sz="1800" dirty="0"/>
        </a:p>
      </dgm:t>
    </dgm:pt>
    <dgm:pt modelId="{034DAECF-6383-486D-B583-8640C038F5CF}" type="sibTrans" cxnId="{7B9D1E42-4C60-4257-9D3E-3ABD1A1F5C32}">
      <dgm:prSet/>
      <dgm:spPr/>
      <dgm:t>
        <a:bodyPr/>
        <a:lstStyle/>
        <a:p>
          <a:endParaRPr lang="fr-FR">
            <a:solidFill>
              <a:schemeClr val="tx1"/>
            </a:solidFill>
          </a:endParaRPr>
        </a:p>
      </dgm:t>
    </dgm:pt>
    <dgm:pt modelId="{0F5563D5-EA77-4747-9EA1-12BDD79DEDA0}" type="parTrans" cxnId="{7B9D1E42-4C60-4257-9D3E-3ABD1A1F5C32}">
      <dgm:prSet/>
      <dgm:spPr>
        <a:ln>
          <a:solidFill>
            <a:srgbClr val="065F7C"/>
          </a:solidFill>
        </a:ln>
      </dgm:spPr>
      <dgm:t>
        <a:bodyPr/>
        <a:lstStyle/>
        <a:p>
          <a:endParaRPr lang="fr-FR">
            <a:solidFill>
              <a:schemeClr val="tx1"/>
            </a:solidFill>
          </a:endParaRPr>
        </a:p>
      </dgm:t>
    </dgm:pt>
    <dgm:pt modelId="{B036CE3B-12FC-49A9-8A0D-0BC1445C1BAD}" type="pres">
      <dgm:prSet presAssocID="{1CA16E6A-7882-43AE-A34D-FE62428295E5}" presName="mainComposite" presStyleCnt="0">
        <dgm:presLayoutVars>
          <dgm:chPref val="1"/>
          <dgm:dir/>
          <dgm:animOne val="branch"/>
          <dgm:animLvl val="lvl"/>
          <dgm:resizeHandles val="exact"/>
        </dgm:presLayoutVars>
      </dgm:prSet>
      <dgm:spPr/>
      <dgm:t>
        <a:bodyPr/>
        <a:lstStyle/>
        <a:p>
          <a:endParaRPr lang="fr-FR"/>
        </a:p>
      </dgm:t>
    </dgm:pt>
    <dgm:pt modelId="{A8CBA26A-753E-428D-AB22-6C02DDDB016E}" type="pres">
      <dgm:prSet presAssocID="{1CA16E6A-7882-43AE-A34D-FE62428295E5}" presName="hierFlow" presStyleCnt="0"/>
      <dgm:spPr/>
      <dgm:t>
        <a:bodyPr/>
        <a:lstStyle/>
        <a:p>
          <a:endParaRPr lang="fr-FR"/>
        </a:p>
      </dgm:t>
    </dgm:pt>
    <dgm:pt modelId="{40E29ED0-639C-41C5-8E10-2FA4583B11CA}" type="pres">
      <dgm:prSet presAssocID="{1CA16E6A-7882-43AE-A34D-FE62428295E5}" presName="firstBuf" presStyleCnt="0"/>
      <dgm:spPr/>
      <dgm:t>
        <a:bodyPr/>
        <a:lstStyle/>
        <a:p>
          <a:endParaRPr lang="fr-FR"/>
        </a:p>
      </dgm:t>
    </dgm:pt>
    <dgm:pt modelId="{A929B7EE-D412-423A-947C-9A18F6BDFCD2}" type="pres">
      <dgm:prSet presAssocID="{1CA16E6A-7882-43AE-A34D-FE62428295E5}" presName="hierChild1" presStyleCnt="0">
        <dgm:presLayoutVars>
          <dgm:chPref val="1"/>
          <dgm:animOne val="branch"/>
          <dgm:animLvl val="lvl"/>
        </dgm:presLayoutVars>
      </dgm:prSet>
      <dgm:spPr/>
      <dgm:t>
        <a:bodyPr/>
        <a:lstStyle/>
        <a:p>
          <a:endParaRPr lang="fr-FR"/>
        </a:p>
      </dgm:t>
    </dgm:pt>
    <dgm:pt modelId="{6C705661-C8BD-4E28-9C90-9308026D20D3}" type="pres">
      <dgm:prSet presAssocID="{282C5F28-A992-45B3-8994-A48F1595E829}" presName="Name17" presStyleCnt="0"/>
      <dgm:spPr/>
      <dgm:t>
        <a:bodyPr/>
        <a:lstStyle/>
        <a:p>
          <a:endParaRPr lang="fr-FR"/>
        </a:p>
      </dgm:t>
    </dgm:pt>
    <dgm:pt modelId="{57A9B557-E48B-46F2-BB0B-74C077D39A10}" type="pres">
      <dgm:prSet presAssocID="{282C5F28-A992-45B3-8994-A48F1595E829}" presName="level1Shape" presStyleLbl="node0" presStyleIdx="0" presStyleCnt="1" custLinFactNeighborX="-3007" custLinFactNeighborY="20122">
        <dgm:presLayoutVars>
          <dgm:chPref val="3"/>
        </dgm:presLayoutVars>
      </dgm:prSet>
      <dgm:spPr/>
      <dgm:t>
        <a:bodyPr/>
        <a:lstStyle/>
        <a:p>
          <a:endParaRPr lang="fr-FR"/>
        </a:p>
      </dgm:t>
    </dgm:pt>
    <dgm:pt modelId="{E8A54B32-ED96-483B-9C1B-ED51A76D35E7}" type="pres">
      <dgm:prSet presAssocID="{282C5F28-A992-45B3-8994-A48F1595E829}" presName="hierChild2" presStyleCnt="0"/>
      <dgm:spPr/>
      <dgm:t>
        <a:bodyPr/>
        <a:lstStyle/>
        <a:p>
          <a:endParaRPr lang="fr-FR"/>
        </a:p>
      </dgm:t>
    </dgm:pt>
    <dgm:pt modelId="{6E12C886-BE85-464F-935D-134DCF4211BC}" type="pres">
      <dgm:prSet presAssocID="{3CAF12D8-4EB2-42FD-9053-37C0729BBC20}" presName="Name25" presStyleLbl="parChTrans1D2" presStyleIdx="0" presStyleCnt="3"/>
      <dgm:spPr/>
      <dgm:t>
        <a:bodyPr/>
        <a:lstStyle/>
        <a:p>
          <a:endParaRPr lang="fr-FR"/>
        </a:p>
      </dgm:t>
    </dgm:pt>
    <dgm:pt modelId="{8F4B10DC-07E8-4086-8E13-1C13EFDDAA52}" type="pres">
      <dgm:prSet presAssocID="{3CAF12D8-4EB2-42FD-9053-37C0729BBC20}" presName="connTx" presStyleLbl="parChTrans1D2" presStyleIdx="0" presStyleCnt="3"/>
      <dgm:spPr/>
      <dgm:t>
        <a:bodyPr/>
        <a:lstStyle/>
        <a:p>
          <a:endParaRPr lang="fr-FR"/>
        </a:p>
      </dgm:t>
    </dgm:pt>
    <dgm:pt modelId="{C33CDF14-55D2-442C-BE22-1B8425922E64}" type="pres">
      <dgm:prSet presAssocID="{734C3F65-62F7-4EBC-A2DA-451B756909EF}" presName="Name30" presStyleCnt="0"/>
      <dgm:spPr/>
      <dgm:t>
        <a:bodyPr/>
        <a:lstStyle/>
        <a:p>
          <a:endParaRPr lang="fr-FR"/>
        </a:p>
      </dgm:t>
    </dgm:pt>
    <dgm:pt modelId="{DA8FC002-72CA-430B-B27E-0662DBB38B19}" type="pres">
      <dgm:prSet presAssocID="{734C3F65-62F7-4EBC-A2DA-451B756909EF}" presName="level2Shape" presStyleLbl="node2" presStyleIdx="0" presStyleCnt="3" custLinFactNeighborX="-1025" custLinFactNeighborY="-19421"/>
      <dgm:spPr/>
      <dgm:t>
        <a:bodyPr/>
        <a:lstStyle/>
        <a:p>
          <a:endParaRPr lang="fr-FR"/>
        </a:p>
      </dgm:t>
    </dgm:pt>
    <dgm:pt modelId="{0E0B5DDC-6921-4124-A23B-FEB54587D49D}" type="pres">
      <dgm:prSet presAssocID="{734C3F65-62F7-4EBC-A2DA-451B756909EF}" presName="hierChild3" presStyleCnt="0"/>
      <dgm:spPr/>
      <dgm:t>
        <a:bodyPr/>
        <a:lstStyle/>
        <a:p>
          <a:endParaRPr lang="fr-FR"/>
        </a:p>
      </dgm:t>
    </dgm:pt>
    <dgm:pt modelId="{517D9625-07C3-4024-B882-D81D9D3D4CA5}" type="pres">
      <dgm:prSet presAssocID="{0F5563D5-EA77-4747-9EA1-12BDD79DEDA0}" presName="Name25" presStyleLbl="parChTrans1D3" presStyleIdx="0" presStyleCnt="3"/>
      <dgm:spPr/>
      <dgm:t>
        <a:bodyPr/>
        <a:lstStyle/>
        <a:p>
          <a:endParaRPr lang="fr-FR"/>
        </a:p>
      </dgm:t>
    </dgm:pt>
    <dgm:pt modelId="{85E7961D-DC05-4331-A13B-96B6DE454451}" type="pres">
      <dgm:prSet presAssocID="{0F5563D5-EA77-4747-9EA1-12BDD79DEDA0}" presName="connTx" presStyleLbl="parChTrans1D3" presStyleIdx="0" presStyleCnt="3"/>
      <dgm:spPr/>
      <dgm:t>
        <a:bodyPr/>
        <a:lstStyle/>
        <a:p>
          <a:endParaRPr lang="fr-FR"/>
        </a:p>
      </dgm:t>
    </dgm:pt>
    <dgm:pt modelId="{A1B3E3F2-07B6-4983-A654-3CF7A7728CA6}" type="pres">
      <dgm:prSet presAssocID="{42F62AC3-E911-4C06-9932-5AE425EE885E}" presName="Name30" presStyleCnt="0"/>
      <dgm:spPr/>
      <dgm:t>
        <a:bodyPr/>
        <a:lstStyle/>
        <a:p>
          <a:endParaRPr lang="fr-FR"/>
        </a:p>
      </dgm:t>
    </dgm:pt>
    <dgm:pt modelId="{525AE63E-7974-4308-97FF-69EB80AA68E3}" type="pres">
      <dgm:prSet presAssocID="{42F62AC3-E911-4C06-9932-5AE425EE885E}" presName="level2Shape" presStyleLbl="node3" presStyleIdx="0" presStyleCnt="3" custLinFactNeighborX="801" custLinFactNeighborY="-19421"/>
      <dgm:spPr/>
      <dgm:t>
        <a:bodyPr/>
        <a:lstStyle/>
        <a:p>
          <a:endParaRPr lang="fr-FR"/>
        </a:p>
      </dgm:t>
    </dgm:pt>
    <dgm:pt modelId="{386711E2-E3C0-4CC2-AFA6-DBBCF6607BD9}" type="pres">
      <dgm:prSet presAssocID="{42F62AC3-E911-4C06-9932-5AE425EE885E}" presName="hierChild3" presStyleCnt="0"/>
      <dgm:spPr/>
      <dgm:t>
        <a:bodyPr/>
        <a:lstStyle/>
        <a:p>
          <a:endParaRPr lang="fr-FR"/>
        </a:p>
      </dgm:t>
    </dgm:pt>
    <dgm:pt modelId="{A822ED08-1483-489A-B501-594A2C363740}" type="pres">
      <dgm:prSet presAssocID="{15B3BFF4-033A-44A0-B849-162FACC8CA7D}" presName="Name25" presStyleLbl="parChTrans1D4" presStyleIdx="0" presStyleCnt="3"/>
      <dgm:spPr/>
      <dgm:t>
        <a:bodyPr/>
        <a:lstStyle/>
        <a:p>
          <a:endParaRPr lang="fr-FR"/>
        </a:p>
      </dgm:t>
    </dgm:pt>
    <dgm:pt modelId="{3E1C8710-5ED7-49EB-912E-1834889FB808}" type="pres">
      <dgm:prSet presAssocID="{15B3BFF4-033A-44A0-B849-162FACC8CA7D}" presName="connTx" presStyleLbl="parChTrans1D4" presStyleIdx="0" presStyleCnt="3"/>
      <dgm:spPr/>
      <dgm:t>
        <a:bodyPr/>
        <a:lstStyle/>
        <a:p>
          <a:endParaRPr lang="fr-FR"/>
        </a:p>
      </dgm:t>
    </dgm:pt>
    <dgm:pt modelId="{5AE6F24D-A330-4A56-98B0-3634EF7F8BCF}" type="pres">
      <dgm:prSet presAssocID="{1D235046-0F45-4D3E-8A4B-C6975D16C74E}" presName="Name30" presStyleCnt="0"/>
      <dgm:spPr/>
      <dgm:t>
        <a:bodyPr/>
        <a:lstStyle/>
        <a:p>
          <a:endParaRPr lang="fr-FR"/>
        </a:p>
      </dgm:t>
    </dgm:pt>
    <dgm:pt modelId="{E6A99140-129D-4C3F-8A4C-392F30C33959}" type="pres">
      <dgm:prSet presAssocID="{1D235046-0F45-4D3E-8A4B-C6975D16C74E}" presName="level2Shape" presStyleLbl="node4" presStyleIdx="0" presStyleCnt="3" custLinFactNeighborX="-3283" custLinFactNeighborY="-19421"/>
      <dgm:spPr/>
      <dgm:t>
        <a:bodyPr/>
        <a:lstStyle/>
        <a:p>
          <a:endParaRPr lang="fr-FR"/>
        </a:p>
      </dgm:t>
    </dgm:pt>
    <dgm:pt modelId="{E2E4B276-44E7-4723-9E2B-1B395A7D37DC}" type="pres">
      <dgm:prSet presAssocID="{1D235046-0F45-4D3E-8A4B-C6975D16C74E}" presName="hierChild3" presStyleCnt="0"/>
      <dgm:spPr/>
      <dgm:t>
        <a:bodyPr/>
        <a:lstStyle/>
        <a:p>
          <a:endParaRPr lang="fr-FR"/>
        </a:p>
      </dgm:t>
    </dgm:pt>
    <dgm:pt modelId="{A6697B92-0EA8-4865-BAD8-EA860CDD6B90}" type="pres">
      <dgm:prSet presAssocID="{E5922B6D-157E-4087-A454-F423E3E71072}" presName="Name25" presStyleLbl="parChTrans1D2" presStyleIdx="1" presStyleCnt="3"/>
      <dgm:spPr/>
      <dgm:t>
        <a:bodyPr/>
        <a:lstStyle/>
        <a:p>
          <a:endParaRPr lang="fr-FR"/>
        </a:p>
      </dgm:t>
    </dgm:pt>
    <dgm:pt modelId="{B6C297CC-D9CD-4057-B990-CF7B49886AD6}" type="pres">
      <dgm:prSet presAssocID="{E5922B6D-157E-4087-A454-F423E3E71072}" presName="connTx" presStyleLbl="parChTrans1D2" presStyleIdx="1" presStyleCnt="3"/>
      <dgm:spPr/>
      <dgm:t>
        <a:bodyPr/>
        <a:lstStyle/>
        <a:p>
          <a:endParaRPr lang="fr-FR"/>
        </a:p>
      </dgm:t>
    </dgm:pt>
    <dgm:pt modelId="{081F5F14-A2CE-4656-ADED-77D3B6A79FB1}" type="pres">
      <dgm:prSet presAssocID="{A3E929EE-BA40-42DB-B08A-B73CC96348DF}" presName="Name30" presStyleCnt="0"/>
      <dgm:spPr/>
      <dgm:t>
        <a:bodyPr/>
        <a:lstStyle/>
        <a:p>
          <a:endParaRPr lang="fr-FR"/>
        </a:p>
      </dgm:t>
    </dgm:pt>
    <dgm:pt modelId="{540F09DB-E01E-4895-9597-FF6DA1B825BD}" type="pres">
      <dgm:prSet presAssocID="{A3E929EE-BA40-42DB-B08A-B73CC96348DF}" presName="level2Shape" presStyleLbl="node2" presStyleIdx="1" presStyleCnt="3" custScaleY="126838" custLinFactNeighborX="-1025" custLinFactNeighborY="19224"/>
      <dgm:spPr/>
      <dgm:t>
        <a:bodyPr/>
        <a:lstStyle/>
        <a:p>
          <a:endParaRPr lang="fr-FR"/>
        </a:p>
      </dgm:t>
    </dgm:pt>
    <dgm:pt modelId="{E893E180-099A-4335-9AE6-50A66D38915C}" type="pres">
      <dgm:prSet presAssocID="{A3E929EE-BA40-42DB-B08A-B73CC96348DF}" presName="hierChild3" presStyleCnt="0"/>
      <dgm:spPr/>
      <dgm:t>
        <a:bodyPr/>
        <a:lstStyle/>
        <a:p>
          <a:endParaRPr lang="fr-FR"/>
        </a:p>
      </dgm:t>
    </dgm:pt>
    <dgm:pt modelId="{48385306-167E-41E2-8FA9-9F36CFD52286}" type="pres">
      <dgm:prSet presAssocID="{0EA2E336-437E-462B-AC58-42818D803DAD}" presName="Name25" presStyleLbl="parChTrans1D3" presStyleIdx="1" presStyleCnt="3"/>
      <dgm:spPr/>
      <dgm:t>
        <a:bodyPr/>
        <a:lstStyle/>
        <a:p>
          <a:endParaRPr lang="fr-FR"/>
        </a:p>
      </dgm:t>
    </dgm:pt>
    <dgm:pt modelId="{FDDAEC0B-959D-4F6C-970A-159BEA2E7CB3}" type="pres">
      <dgm:prSet presAssocID="{0EA2E336-437E-462B-AC58-42818D803DAD}" presName="connTx" presStyleLbl="parChTrans1D3" presStyleIdx="1" presStyleCnt="3"/>
      <dgm:spPr/>
      <dgm:t>
        <a:bodyPr/>
        <a:lstStyle/>
        <a:p>
          <a:endParaRPr lang="fr-FR"/>
        </a:p>
      </dgm:t>
    </dgm:pt>
    <dgm:pt modelId="{289AC7A4-F38F-47CD-89A1-7C80ADE7935C}" type="pres">
      <dgm:prSet presAssocID="{E2B32AD2-30CF-4212-B3F0-190863C4B8A5}" presName="Name30" presStyleCnt="0"/>
      <dgm:spPr/>
      <dgm:t>
        <a:bodyPr/>
        <a:lstStyle/>
        <a:p>
          <a:endParaRPr lang="fr-FR"/>
        </a:p>
      </dgm:t>
    </dgm:pt>
    <dgm:pt modelId="{8E7DC4A1-78A4-4DB1-8300-8553CB78CEF2}" type="pres">
      <dgm:prSet presAssocID="{E2B32AD2-30CF-4212-B3F0-190863C4B8A5}" presName="level2Shape" presStyleLbl="node3" presStyleIdx="1" presStyleCnt="3" custLinFactNeighborX="801" custLinFactNeighborY="20122"/>
      <dgm:spPr/>
      <dgm:t>
        <a:bodyPr/>
        <a:lstStyle/>
        <a:p>
          <a:endParaRPr lang="fr-FR"/>
        </a:p>
      </dgm:t>
    </dgm:pt>
    <dgm:pt modelId="{BF4A21C6-82AD-40C1-8EEB-C65BCEE034F2}" type="pres">
      <dgm:prSet presAssocID="{E2B32AD2-30CF-4212-B3F0-190863C4B8A5}" presName="hierChild3" presStyleCnt="0"/>
      <dgm:spPr/>
      <dgm:t>
        <a:bodyPr/>
        <a:lstStyle/>
        <a:p>
          <a:endParaRPr lang="fr-FR"/>
        </a:p>
      </dgm:t>
    </dgm:pt>
    <dgm:pt modelId="{3AF3B65F-7487-42BF-BC15-9B40EB01B34E}" type="pres">
      <dgm:prSet presAssocID="{6FBD3F96-4393-40AD-BAF3-69CB9D227569}" presName="Name25" presStyleLbl="parChTrans1D4" presStyleIdx="1" presStyleCnt="3"/>
      <dgm:spPr/>
      <dgm:t>
        <a:bodyPr/>
        <a:lstStyle/>
        <a:p>
          <a:endParaRPr lang="fr-FR"/>
        </a:p>
      </dgm:t>
    </dgm:pt>
    <dgm:pt modelId="{155F7651-AC3F-4744-B5C9-FC8B43A30A7B}" type="pres">
      <dgm:prSet presAssocID="{6FBD3F96-4393-40AD-BAF3-69CB9D227569}" presName="connTx" presStyleLbl="parChTrans1D4" presStyleIdx="1" presStyleCnt="3"/>
      <dgm:spPr/>
      <dgm:t>
        <a:bodyPr/>
        <a:lstStyle/>
        <a:p>
          <a:endParaRPr lang="fr-FR"/>
        </a:p>
      </dgm:t>
    </dgm:pt>
    <dgm:pt modelId="{28902218-4BEF-47BA-BCB2-FC260837D7C1}" type="pres">
      <dgm:prSet presAssocID="{8CDFF1C8-D537-4B95-94A9-6587D2612CE9}" presName="Name30" presStyleCnt="0"/>
      <dgm:spPr/>
      <dgm:t>
        <a:bodyPr/>
        <a:lstStyle/>
        <a:p>
          <a:endParaRPr lang="fr-FR"/>
        </a:p>
      </dgm:t>
    </dgm:pt>
    <dgm:pt modelId="{2352F56C-F72B-49E4-920B-988C4D057039}" type="pres">
      <dgm:prSet presAssocID="{8CDFF1C8-D537-4B95-94A9-6587D2612CE9}" presName="level2Shape" presStyleLbl="node4" presStyleIdx="1" presStyleCnt="3" custLinFactNeighborX="-758" custLinFactNeighborY="20122"/>
      <dgm:spPr/>
      <dgm:t>
        <a:bodyPr/>
        <a:lstStyle/>
        <a:p>
          <a:endParaRPr lang="fr-FR"/>
        </a:p>
      </dgm:t>
    </dgm:pt>
    <dgm:pt modelId="{01E4E9BD-360E-4062-931B-DE4606941203}" type="pres">
      <dgm:prSet presAssocID="{8CDFF1C8-D537-4B95-94A9-6587D2612CE9}" presName="hierChild3" presStyleCnt="0"/>
      <dgm:spPr/>
      <dgm:t>
        <a:bodyPr/>
        <a:lstStyle/>
        <a:p>
          <a:endParaRPr lang="fr-FR"/>
        </a:p>
      </dgm:t>
    </dgm:pt>
    <dgm:pt modelId="{59619800-D584-4ED4-AB17-B83552472EEA}" type="pres">
      <dgm:prSet presAssocID="{4A6CB14D-8238-4BFC-87AB-FCC815B546F9}" presName="Name25" presStyleLbl="parChTrans1D2" presStyleIdx="2" presStyleCnt="3"/>
      <dgm:spPr/>
      <dgm:t>
        <a:bodyPr/>
        <a:lstStyle/>
        <a:p>
          <a:endParaRPr lang="fr-FR"/>
        </a:p>
      </dgm:t>
    </dgm:pt>
    <dgm:pt modelId="{A0D20A87-1EE5-4C1C-9553-E41721A099FA}" type="pres">
      <dgm:prSet presAssocID="{4A6CB14D-8238-4BFC-87AB-FCC815B546F9}" presName="connTx" presStyleLbl="parChTrans1D2" presStyleIdx="2" presStyleCnt="3"/>
      <dgm:spPr/>
      <dgm:t>
        <a:bodyPr/>
        <a:lstStyle/>
        <a:p>
          <a:endParaRPr lang="fr-FR"/>
        </a:p>
      </dgm:t>
    </dgm:pt>
    <dgm:pt modelId="{E7CB1546-F095-41EC-B1C1-E11A10F87E7F}" type="pres">
      <dgm:prSet presAssocID="{7746F22A-652B-4874-BF1C-0975400B343D}" presName="Name30" presStyleCnt="0"/>
      <dgm:spPr/>
      <dgm:t>
        <a:bodyPr/>
        <a:lstStyle/>
        <a:p>
          <a:endParaRPr lang="fr-FR"/>
        </a:p>
      </dgm:t>
    </dgm:pt>
    <dgm:pt modelId="{7B5AD862-0BCF-4C3E-B054-DEF741828B9A}" type="pres">
      <dgm:prSet presAssocID="{7746F22A-652B-4874-BF1C-0975400B343D}" presName="level2Shape" presStyleLbl="node2" presStyleIdx="2" presStyleCnt="3" custLinFactNeighborX="-2346" custLinFactNeighborY="99647"/>
      <dgm:spPr/>
      <dgm:t>
        <a:bodyPr/>
        <a:lstStyle/>
        <a:p>
          <a:endParaRPr lang="fr-FR"/>
        </a:p>
      </dgm:t>
    </dgm:pt>
    <dgm:pt modelId="{252897D0-26D8-444C-BEB1-88066162F570}" type="pres">
      <dgm:prSet presAssocID="{7746F22A-652B-4874-BF1C-0975400B343D}" presName="hierChild3" presStyleCnt="0"/>
      <dgm:spPr/>
      <dgm:t>
        <a:bodyPr/>
        <a:lstStyle/>
        <a:p>
          <a:endParaRPr lang="fr-FR"/>
        </a:p>
      </dgm:t>
    </dgm:pt>
    <dgm:pt modelId="{DFDD167F-3370-44FD-951F-D9CF622B1FFC}" type="pres">
      <dgm:prSet presAssocID="{1C5879FB-613C-44BF-956B-908FA5EB121B}" presName="Name25" presStyleLbl="parChTrans1D3" presStyleIdx="2" presStyleCnt="3"/>
      <dgm:spPr/>
      <dgm:t>
        <a:bodyPr/>
        <a:lstStyle/>
        <a:p>
          <a:endParaRPr lang="fr-FR"/>
        </a:p>
      </dgm:t>
    </dgm:pt>
    <dgm:pt modelId="{F5AE2DE8-4EBE-46CA-95E4-EB008A049098}" type="pres">
      <dgm:prSet presAssocID="{1C5879FB-613C-44BF-956B-908FA5EB121B}" presName="connTx" presStyleLbl="parChTrans1D3" presStyleIdx="2" presStyleCnt="3"/>
      <dgm:spPr/>
      <dgm:t>
        <a:bodyPr/>
        <a:lstStyle/>
        <a:p>
          <a:endParaRPr lang="fr-FR"/>
        </a:p>
      </dgm:t>
    </dgm:pt>
    <dgm:pt modelId="{7A662BE9-EAC7-4143-8EB5-415EDCA073F2}" type="pres">
      <dgm:prSet presAssocID="{AB5B251B-0A1D-477D-A850-71EF79FDD306}" presName="Name30" presStyleCnt="0"/>
      <dgm:spPr/>
      <dgm:t>
        <a:bodyPr/>
        <a:lstStyle/>
        <a:p>
          <a:endParaRPr lang="fr-FR"/>
        </a:p>
      </dgm:t>
    </dgm:pt>
    <dgm:pt modelId="{B5B8D754-3D14-4A0B-9CC6-3A3BB9752947}" type="pres">
      <dgm:prSet presAssocID="{AB5B251B-0A1D-477D-A850-71EF79FDD306}" presName="level2Shape" presStyleLbl="node3" presStyleIdx="2" presStyleCnt="3" custScaleY="90909" custLinFactNeighborX="801" custLinFactNeighborY="26327"/>
      <dgm:spPr/>
      <dgm:t>
        <a:bodyPr/>
        <a:lstStyle/>
        <a:p>
          <a:endParaRPr lang="fr-FR"/>
        </a:p>
      </dgm:t>
    </dgm:pt>
    <dgm:pt modelId="{8508825E-E8EB-4361-A4BD-2D1A3918FDB5}" type="pres">
      <dgm:prSet presAssocID="{AB5B251B-0A1D-477D-A850-71EF79FDD306}" presName="hierChild3" presStyleCnt="0"/>
      <dgm:spPr/>
      <dgm:t>
        <a:bodyPr/>
        <a:lstStyle/>
        <a:p>
          <a:endParaRPr lang="fr-FR"/>
        </a:p>
      </dgm:t>
    </dgm:pt>
    <dgm:pt modelId="{B4DF48BB-54C4-4528-9F1E-011D9A5AE91D}" type="pres">
      <dgm:prSet presAssocID="{8F16EE52-9859-4536-A6E9-5A62BA683623}" presName="Name25" presStyleLbl="parChTrans1D4" presStyleIdx="2" presStyleCnt="3"/>
      <dgm:spPr/>
      <dgm:t>
        <a:bodyPr/>
        <a:lstStyle/>
        <a:p>
          <a:endParaRPr lang="fr-FR"/>
        </a:p>
      </dgm:t>
    </dgm:pt>
    <dgm:pt modelId="{04006DE6-84C0-4BD7-8D19-27901152F1BA}" type="pres">
      <dgm:prSet presAssocID="{8F16EE52-9859-4536-A6E9-5A62BA683623}" presName="connTx" presStyleLbl="parChTrans1D4" presStyleIdx="2" presStyleCnt="3"/>
      <dgm:spPr/>
      <dgm:t>
        <a:bodyPr/>
        <a:lstStyle/>
        <a:p>
          <a:endParaRPr lang="fr-FR"/>
        </a:p>
      </dgm:t>
    </dgm:pt>
    <dgm:pt modelId="{1772C4A0-23AC-4143-B2A8-5645B975BEDF}" type="pres">
      <dgm:prSet presAssocID="{35E788EA-B9DD-4778-A85A-A1B59977270D}" presName="Name30" presStyleCnt="0"/>
      <dgm:spPr/>
      <dgm:t>
        <a:bodyPr/>
        <a:lstStyle/>
        <a:p>
          <a:endParaRPr lang="fr-FR"/>
        </a:p>
      </dgm:t>
    </dgm:pt>
    <dgm:pt modelId="{24CF02D5-0299-4B2D-86D0-14F46238F4FC}" type="pres">
      <dgm:prSet presAssocID="{35E788EA-B9DD-4778-A85A-A1B59977270D}" presName="level2Shape" presStyleLbl="node4" presStyleIdx="2" presStyleCnt="3" custLinFactNeighborX="-758" custLinFactNeighborY="99647"/>
      <dgm:spPr/>
      <dgm:t>
        <a:bodyPr/>
        <a:lstStyle/>
        <a:p>
          <a:endParaRPr lang="fr-FR"/>
        </a:p>
      </dgm:t>
    </dgm:pt>
    <dgm:pt modelId="{7FB31AD4-FC3E-45EC-A125-48846DF866EC}" type="pres">
      <dgm:prSet presAssocID="{35E788EA-B9DD-4778-A85A-A1B59977270D}" presName="hierChild3" presStyleCnt="0"/>
      <dgm:spPr/>
      <dgm:t>
        <a:bodyPr/>
        <a:lstStyle/>
        <a:p>
          <a:endParaRPr lang="fr-FR"/>
        </a:p>
      </dgm:t>
    </dgm:pt>
    <dgm:pt modelId="{0EF0E996-A4FD-4297-B0A5-8B94D50E7609}" type="pres">
      <dgm:prSet presAssocID="{1CA16E6A-7882-43AE-A34D-FE62428295E5}" presName="bgShapesFlow" presStyleCnt="0"/>
      <dgm:spPr/>
      <dgm:t>
        <a:bodyPr/>
        <a:lstStyle/>
        <a:p>
          <a:endParaRPr lang="fr-FR"/>
        </a:p>
      </dgm:t>
    </dgm:pt>
    <dgm:pt modelId="{F4FCD27C-342F-48FC-AED1-952C743CBFBA}" type="pres">
      <dgm:prSet presAssocID="{257B65C7-AEB0-4476-8435-1F7937E58826}" presName="rectComp" presStyleCnt="0"/>
      <dgm:spPr/>
      <dgm:t>
        <a:bodyPr/>
        <a:lstStyle/>
        <a:p>
          <a:endParaRPr lang="fr-FR"/>
        </a:p>
      </dgm:t>
    </dgm:pt>
    <dgm:pt modelId="{F9B62DA1-E639-458D-A81D-7FACDAE9EDD8}" type="pres">
      <dgm:prSet presAssocID="{257B65C7-AEB0-4476-8435-1F7937E58826}" presName="bgRect" presStyleLbl="bgShp" presStyleIdx="0" presStyleCnt="4" custLinFactNeighborX="-683"/>
      <dgm:spPr/>
      <dgm:t>
        <a:bodyPr/>
        <a:lstStyle/>
        <a:p>
          <a:endParaRPr lang="fr-FR"/>
        </a:p>
      </dgm:t>
    </dgm:pt>
    <dgm:pt modelId="{0317868B-8482-45C2-8BE5-1076C8C27180}" type="pres">
      <dgm:prSet presAssocID="{257B65C7-AEB0-4476-8435-1F7937E58826}" presName="bgRectTx" presStyleLbl="bgShp" presStyleIdx="0" presStyleCnt="4">
        <dgm:presLayoutVars>
          <dgm:bulletEnabled val="1"/>
        </dgm:presLayoutVars>
      </dgm:prSet>
      <dgm:spPr/>
      <dgm:t>
        <a:bodyPr/>
        <a:lstStyle/>
        <a:p>
          <a:endParaRPr lang="fr-FR"/>
        </a:p>
      </dgm:t>
    </dgm:pt>
    <dgm:pt modelId="{F8C1ED74-7A70-41CA-81E6-DD70821AFC00}" type="pres">
      <dgm:prSet presAssocID="{257B65C7-AEB0-4476-8435-1F7937E58826}" presName="spComp" presStyleCnt="0"/>
      <dgm:spPr/>
      <dgm:t>
        <a:bodyPr/>
        <a:lstStyle/>
        <a:p>
          <a:endParaRPr lang="fr-FR"/>
        </a:p>
      </dgm:t>
    </dgm:pt>
    <dgm:pt modelId="{0E2F7F3A-069B-4D46-856D-DFE2147F751E}" type="pres">
      <dgm:prSet presAssocID="{257B65C7-AEB0-4476-8435-1F7937E58826}" presName="hSp" presStyleCnt="0"/>
      <dgm:spPr/>
      <dgm:t>
        <a:bodyPr/>
        <a:lstStyle/>
        <a:p>
          <a:endParaRPr lang="fr-FR"/>
        </a:p>
      </dgm:t>
    </dgm:pt>
    <dgm:pt modelId="{86529507-335D-4FFD-ABC5-E3C49A759A1C}" type="pres">
      <dgm:prSet presAssocID="{0D02521D-A47A-4A1E-B769-3F93E582A1DD}" presName="rectComp" presStyleCnt="0"/>
      <dgm:spPr/>
      <dgm:t>
        <a:bodyPr/>
        <a:lstStyle/>
        <a:p>
          <a:endParaRPr lang="fr-FR"/>
        </a:p>
      </dgm:t>
    </dgm:pt>
    <dgm:pt modelId="{AC9ED517-ED1D-4598-9540-EB87D76936A9}" type="pres">
      <dgm:prSet presAssocID="{0D02521D-A47A-4A1E-B769-3F93E582A1DD}" presName="bgRect" presStyleLbl="bgShp" presStyleIdx="1" presStyleCnt="4"/>
      <dgm:spPr/>
      <dgm:t>
        <a:bodyPr/>
        <a:lstStyle/>
        <a:p>
          <a:endParaRPr lang="fr-FR"/>
        </a:p>
      </dgm:t>
    </dgm:pt>
    <dgm:pt modelId="{D0D8C470-F217-4A69-A3D6-0DF95DB40E74}" type="pres">
      <dgm:prSet presAssocID="{0D02521D-A47A-4A1E-B769-3F93E582A1DD}" presName="bgRectTx" presStyleLbl="bgShp" presStyleIdx="1" presStyleCnt="4">
        <dgm:presLayoutVars>
          <dgm:bulletEnabled val="1"/>
        </dgm:presLayoutVars>
      </dgm:prSet>
      <dgm:spPr/>
      <dgm:t>
        <a:bodyPr/>
        <a:lstStyle/>
        <a:p>
          <a:endParaRPr lang="fr-FR"/>
        </a:p>
      </dgm:t>
    </dgm:pt>
    <dgm:pt modelId="{9469AEC0-F191-4A7A-B837-AC92E4ED47DC}" type="pres">
      <dgm:prSet presAssocID="{0D02521D-A47A-4A1E-B769-3F93E582A1DD}" presName="spComp" presStyleCnt="0"/>
      <dgm:spPr/>
      <dgm:t>
        <a:bodyPr/>
        <a:lstStyle/>
        <a:p>
          <a:endParaRPr lang="fr-FR"/>
        </a:p>
      </dgm:t>
    </dgm:pt>
    <dgm:pt modelId="{62361055-CD87-4773-881F-F4B96C13C95B}" type="pres">
      <dgm:prSet presAssocID="{0D02521D-A47A-4A1E-B769-3F93E582A1DD}" presName="hSp" presStyleCnt="0"/>
      <dgm:spPr/>
      <dgm:t>
        <a:bodyPr/>
        <a:lstStyle/>
        <a:p>
          <a:endParaRPr lang="fr-FR"/>
        </a:p>
      </dgm:t>
    </dgm:pt>
    <dgm:pt modelId="{61B372F4-C3CB-4F10-91A4-8E9418CFAF7A}" type="pres">
      <dgm:prSet presAssocID="{7C1C1D24-77D2-4E04-9166-E7DBDE5DF228}" presName="rectComp" presStyleCnt="0"/>
      <dgm:spPr/>
      <dgm:t>
        <a:bodyPr/>
        <a:lstStyle/>
        <a:p>
          <a:endParaRPr lang="fr-FR"/>
        </a:p>
      </dgm:t>
    </dgm:pt>
    <dgm:pt modelId="{6E246F3D-8297-46BC-B8A6-D06F7643DF83}" type="pres">
      <dgm:prSet presAssocID="{7C1C1D24-77D2-4E04-9166-E7DBDE5DF228}" presName="bgRect" presStyleLbl="bgShp" presStyleIdx="2" presStyleCnt="4"/>
      <dgm:spPr/>
      <dgm:t>
        <a:bodyPr/>
        <a:lstStyle/>
        <a:p>
          <a:endParaRPr lang="fr-FR"/>
        </a:p>
      </dgm:t>
    </dgm:pt>
    <dgm:pt modelId="{5BE87B5D-ED66-4500-B121-034C9E6CC139}" type="pres">
      <dgm:prSet presAssocID="{7C1C1D24-77D2-4E04-9166-E7DBDE5DF228}" presName="bgRectTx" presStyleLbl="bgShp" presStyleIdx="2" presStyleCnt="4">
        <dgm:presLayoutVars>
          <dgm:bulletEnabled val="1"/>
        </dgm:presLayoutVars>
      </dgm:prSet>
      <dgm:spPr/>
      <dgm:t>
        <a:bodyPr/>
        <a:lstStyle/>
        <a:p>
          <a:endParaRPr lang="fr-FR"/>
        </a:p>
      </dgm:t>
    </dgm:pt>
    <dgm:pt modelId="{0C836CF4-2529-4F11-896D-27962099E87B}" type="pres">
      <dgm:prSet presAssocID="{7C1C1D24-77D2-4E04-9166-E7DBDE5DF228}" presName="spComp" presStyleCnt="0"/>
      <dgm:spPr/>
      <dgm:t>
        <a:bodyPr/>
        <a:lstStyle/>
        <a:p>
          <a:endParaRPr lang="fr-FR"/>
        </a:p>
      </dgm:t>
    </dgm:pt>
    <dgm:pt modelId="{C3857D97-1F20-4016-B9F6-935674447C61}" type="pres">
      <dgm:prSet presAssocID="{7C1C1D24-77D2-4E04-9166-E7DBDE5DF228}" presName="hSp" presStyleCnt="0"/>
      <dgm:spPr/>
      <dgm:t>
        <a:bodyPr/>
        <a:lstStyle/>
        <a:p>
          <a:endParaRPr lang="fr-FR"/>
        </a:p>
      </dgm:t>
    </dgm:pt>
    <dgm:pt modelId="{8412FC9B-DE15-4664-9709-E053A0C0AB79}" type="pres">
      <dgm:prSet presAssocID="{873F4138-2869-4367-BB9A-A092DFBE9C08}" presName="rectComp" presStyleCnt="0"/>
      <dgm:spPr/>
      <dgm:t>
        <a:bodyPr/>
        <a:lstStyle/>
        <a:p>
          <a:endParaRPr lang="fr-FR"/>
        </a:p>
      </dgm:t>
    </dgm:pt>
    <dgm:pt modelId="{C8AE649F-CF37-4FEB-A836-390FE7F02480}" type="pres">
      <dgm:prSet presAssocID="{873F4138-2869-4367-BB9A-A092DFBE9C08}" presName="bgRect" presStyleLbl="bgShp" presStyleIdx="3" presStyleCnt="4"/>
      <dgm:spPr/>
      <dgm:t>
        <a:bodyPr/>
        <a:lstStyle/>
        <a:p>
          <a:endParaRPr lang="fr-FR"/>
        </a:p>
      </dgm:t>
    </dgm:pt>
    <dgm:pt modelId="{9423BAB2-813F-4E09-90AF-B73CA0648F71}" type="pres">
      <dgm:prSet presAssocID="{873F4138-2869-4367-BB9A-A092DFBE9C08}" presName="bgRectTx" presStyleLbl="bgShp" presStyleIdx="3" presStyleCnt="4">
        <dgm:presLayoutVars>
          <dgm:bulletEnabled val="1"/>
        </dgm:presLayoutVars>
      </dgm:prSet>
      <dgm:spPr/>
      <dgm:t>
        <a:bodyPr/>
        <a:lstStyle/>
        <a:p>
          <a:endParaRPr lang="fr-FR"/>
        </a:p>
      </dgm:t>
    </dgm:pt>
  </dgm:ptLst>
  <dgm:cxnLst>
    <dgm:cxn modelId="{C30009D3-8473-48D2-AA15-CCA69F5DBA60}" type="presOf" srcId="{3CAF12D8-4EB2-42FD-9053-37C0729BBC20}" destId="{6E12C886-BE85-464F-935D-134DCF4211BC}" srcOrd="0" destOrd="0" presId="urn:microsoft.com/office/officeart/2005/8/layout/hierarchy5"/>
    <dgm:cxn modelId="{23EE9578-4A27-4C23-856C-BFCA831F3B66}" type="presOf" srcId="{E5922B6D-157E-4087-A454-F423E3E71072}" destId="{B6C297CC-D9CD-4057-B990-CF7B49886AD6}" srcOrd="1" destOrd="0" presId="urn:microsoft.com/office/officeart/2005/8/layout/hierarchy5"/>
    <dgm:cxn modelId="{AF4CE1FF-44FF-4E97-98FC-4320AB79E9B8}" type="presOf" srcId="{873F4138-2869-4367-BB9A-A092DFBE9C08}" destId="{C8AE649F-CF37-4FEB-A836-390FE7F02480}" srcOrd="0" destOrd="0" presId="urn:microsoft.com/office/officeart/2005/8/layout/hierarchy5"/>
    <dgm:cxn modelId="{6098FCCC-008C-44AF-8222-06586D3AAC09}" type="presOf" srcId="{4A6CB14D-8238-4BFC-87AB-FCC815B546F9}" destId="{59619800-D584-4ED4-AB17-B83552472EEA}" srcOrd="0" destOrd="0" presId="urn:microsoft.com/office/officeart/2005/8/layout/hierarchy5"/>
    <dgm:cxn modelId="{9EFB0D97-18B0-4E97-848B-30A1111CC87B}" type="presOf" srcId="{15B3BFF4-033A-44A0-B849-162FACC8CA7D}" destId="{3E1C8710-5ED7-49EB-912E-1834889FB808}" srcOrd="1" destOrd="0" presId="urn:microsoft.com/office/officeart/2005/8/layout/hierarchy5"/>
    <dgm:cxn modelId="{19C7563B-3B9D-4863-BAF3-41737908012D}" type="presOf" srcId="{257B65C7-AEB0-4476-8435-1F7937E58826}" destId="{F9B62DA1-E639-458D-A81D-7FACDAE9EDD8}" srcOrd="0" destOrd="0" presId="urn:microsoft.com/office/officeart/2005/8/layout/hierarchy5"/>
    <dgm:cxn modelId="{5B6DD447-0EAF-4480-AD61-7E20E6F0E9F5}" type="presOf" srcId="{42F62AC3-E911-4C06-9932-5AE425EE885E}" destId="{525AE63E-7974-4308-97FF-69EB80AA68E3}" srcOrd="0" destOrd="0" presId="urn:microsoft.com/office/officeart/2005/8/layout/hierarchy5"/>
    <dgm:cxn modelId="{2A068917-5A0F-4FCA-AD4A-DAFE567D72C7}" type="presOf" srcId="{E2B32AD2-30CF-4212-B3F0-190863C4B8A5}" destId="{8E7DC4A1-78A4-4DB1-8300-8553CB78CEF2}" srcOrd="0" destOrd="0" presId="urn:microsoft.com/office/officeart/2005/8/layout/hierarchy5"/>
    <dgm:cxn modelId="{F1FF7BEE-B857-4520-B299-F0A296F1ABC0}" srcId="{7746F22A-652B-4874-BF1C-0975400B343D}" destId="{AB5B251B-0A1D-477D-A850-71EF79FDD306}" srcOrd="0" destOrd="0" parTransId="{1C5879FB-613C-44BF-956B-908FA5EB121B}" sibTransId="{4077A852-3501-4979-BBCD-DADCB3F5E8AF}"/>
    <dgm:cxn modelId="{ECADB59A-9A2E-4843-B1F0-4D0A139F727B}" type="presOf" srcId="{0D02521D-A47A-4A1E-B769-3F93E582A1DD}" destId="{AC9ED517-ED1D-4598-9540-EB87D76936A9}" srcOrd="0" destOrd="0" presId="urn:microsoft.com/office/officeart/2005/8/layout/hierarchy5"/>
    <dgm:cxn modelId="{173B1928-C03A-4247-83A3-F6BCD506D8F7}" type="presOf" srcId="{0F5563D5-EA77-4747-9EA1-12BDD79DEDA0}" destId="{85E7961D-DC05-4331-A13B-96B6DE454451}" srcOrd="1" destOrd="0" presId="urn:microsoft.com/office/officeart/2005/8/layout/hierarchy5"/>
    <dgm:cxn modelId="{73C66D98-511B-4489-8BEB-526677566927}" srcId="{282C5F28-A992-45B3-8994-A48F1595E829}" destId="{A3E929EE-BA40-42DB-B08A-B73CC96348DF}" srcOrd="1" destOrd="0" parTransId="{E5922B6D-157E-4087-A454-F423E3E71072}" sibTransId="{83865774-46AE-4A05-BE90-7DBE051C5453}"/>
    <dgm:cxn modelId="{69EB1AB3-942B-4724-98EB-4EA5B11DB4CF}" type="presOf" srcId="{257B65C7-AEB0-4476-8435-1F7937E58826}" destId="{0317868B-8482-45C2-8BE5-1076C8C27180}" srcOrd="1" destOrd="0" presId="urn:microsoft.com/office/officeart/2005/8/layout/hierarchy5"/>
    <dgm:cxn modelId="{FB71A8FF-662F-4A69-BC79-FF7705988026}" srcId="{1CA16E6A-7882-43AE-A34D-FE62428295E5}" destId="{257B65C7-AEB0-4476-8435-1F7937E58826}" srcOrd="1" destOrd="0" parTransId="{12692544-DC35-44AF-BEB5-A1DEEC48BA5F}" sibTransId="{16A5732E-C58E-48C8-9794-A84D8D2BA8FC}"/>
    <dgm:cxn modelId="{168D0E30-B339-4BA2-B40E-EB0A12BB4AC3}" type="presOf" srcId="{8F16EE52-9859-4536-A6E9-5A62BA683623}" destId="{04006DE6-84C0-4BD7-8D19-27901152F1BA}" srcOrd="1" destOrd="0" presId="urn:microsoft.com/office/officeart/2005/8/layout/hierarchy5"/>
    <dgm:cxn modelId="{DE7D31C5-DEB8-454E-80AB-049043B4F1E7}" srcId="{AB5B251B-0A1D-477D-A850-71EF79FDD306}" destId="{35E788EA-B9DD-4778-A85A-A1B59977270D}" srcOrd="0" destOrd="0" parTransId="{8F16EE52-9859-4536-A6E9-5A62BA683623}" sibTransId="{6AB751F6-4CE6-4CC0-9A7B-5152E2227AAD}"/>
    <dgm:cxn modelId="{3509EB48-9F23-4342-94AB-726EBB7A1215}" srcId="{1CA16E6A-7882-43AE-A34D-FE62428295E5}" destId="{7C1C1D24-77D2-4E04-9166-E7DBDE5DF228}" srcOrd="3" destOrd="0" parTransId="{99F2C81F-9C37-4B24-896B-B63849B28F67}" sibTransId="{4AE0AA48-19B2-447C-8DB3-6E737386C28A}"/>
    <dgm:cxn modelId="{CEE6851D-181A-4CCE-B4A8-6BCDB9CF42AB}" type="presOf" srcId="{1D235046-0F45-4D3E-8A4B-C6975D16C74E}" destId="{E6A99140-129D-4C3F-8A4C-392F30C33959}" srcOrd="0" destOrd="0" presId="urn:microsoft.com/office/officeart/2005/8/layout/hierarchy5"/>
    <dgm:cxn modelId="{B0B2EC84-81E4-4871-B712-4EDA41DC344E}" type="presOf" srcId="{7746F22A-652B-4874-BF1C-0975400B343D}" destId="{7B5AD862-0BCF-4C3E-B054-DEF741828B9A}" srcOrd="0" destOrd="0" presId="urn:microsoft.com/office/officeart/2005/8/layout/hierarchy5"/>
    <dgm:cxn modelId="{DCD2705B-581B-4CEA-B7ED-C3C4A1AB2207}" type="presOf" srcId="{1C5879FB-613C-44BF-956B-908FA5EB121B}" destId="{DFDD167F-3370-44FD-951F-D9CF622B1FFC}" srcOrd="0" destOrd="0" presId="urn:microsoft.com/office/officeart/2005/8/layout/hierarchy5"/>
    <dgm:cxn modelId="{AD133ACB-E25D-4BB4-AAF6-8324D9C5CADE}" type="presOf" srcId="{6FBD3F96-4393-40AD-BAF3-69CB9D227569}" destId="{155F7651-AC3F-4744-B5C9-FC8B43A30A7B}" srcOrd="1" destOrd="0" presId="urn:microsoft.com/office/officeart/2005/8/layout/hierarchy5"/>
    <dgm:cxn modelId="{06EB8504-9F11-4202-95C4-FC9EF19012D6}" type="presOf" srcId="{7C1C1D24-77D2-4E04-9166-E7DBDE5DF228}" destId="{6E246F3D-8297-46BC-B8A6-D06F7643DF83}" srcOrd="0" destOrd="0" presId="urn:microsoft.com/office/officeart/2005/8/layout/hierarchy5"/>
    <dgm:cxn modelId="{5813D2F4-D767-4668-90C1-BC480D2F7D94}" type="presOf" srcId="{A3E929EE-BA40-42DB-B08A-B73CC96348DF}" destId="{540F09DB-E01E-4895-9597-FF6DA1B825BD}" srcOrd="0" destOrd="0" presId="urn:microsoft.com/office/officeart/2005/8/layout/hierarchy5"/>
    <dgm:cxn modelId="{6EDF4D3A-727E-4584-A62D-303CAE2BB256}" type="presOf" srcId="{734C3F65-62F7-4EBC-A2DA-451B756909EF}" destId="{DA8FC002-72CA-430B-B27E-0662DBB38B19}" srcOrd="0" destOrd="0" presId="urn:microsoft.com/office/officeart/2005/8/layout/hierarchy5"/>
    <dgm:cxn modelId="{0E5597DC-E415-499B-9096-D2DA6546A2D8}" type="presOf" srcId="{0D02521D-A47A-4A1E-B769-3F93E582A1DD}" destId="{D0D8C470-F217-4A69-A3D6-0DF95DB40E74}" srcOrd="1" destOrd="0" presId="urn:microsoft.com/office/officeart/2005/8/layout/hierarchy5"/>
    <dgm:cxn modelId="{C8640928-CDB3-4AB1-A3F7-550AA14CB203}" type="presOf" srcId="{8F16EE52-9859-4536-A6E9-5A62BA683623}" destId="{B4DF48BB-54C4-4528-9F1E-011D9A5AE91D}" srcOrd="0" destOrd="0" presId="urn:microsoft.com/office/officeart/2005/8/layout/hierarchy5"/>
    <dgm:cxn modelId="{C7E78D64-6DD4-4F91-B837-64093FDBC37E}" type="presOf" srcId="{282C5F28-A992-45B3-8994-A48F1595E829}" destId="{57A9B557-E48B-46F2-BB0B-74C077D39A10}" srcOrd="0" destOrd="0" presId="urn:microsoft.com/office/officeart/2005/8/layout/hierarchy5"/>
    <dgm:cxn modelId="{E5D1BC0B-83A8-46C3-A82E-F664BC1B8E5A}" type="presOf" srcId="{0F5563D5-EA77-4747-9EA1-12BDD79DEDA0}" destId="{517D9625-07C3-4024-B882-D81D9D3D4CA5}" srcOrd="0" destOrd="0" presId="urn:microsoft.com/office/officeart/2005/8/layout/hierarchy5"/>
    <dgm:cxn modelId="{A8A98C9C-033F-4383-8EA4-050ED9CA0AC8}" type="presOf" srcId="{4A6CB14D-8238-4BFC-87AB-FCC815B546F9}" destId="{A0D20A87-1EE5-4C1C-9553-E41721A099FA}" srcOrd="1" destOrd="0" presId="urn:microsoft.com/office/officeart/2005/8/layout/hierarchy5"/>
    <dgm:cxn modelId="{B6DD6AD5-0CC8-47BB-8721-933E5192BF62}" srcId="{42F62AC3-E911-4C06-9932-5AE425EE885E}" destId="{1D235046-0F45-4D3E-8A4B-C6975D16C74E}" srcOrd="0" destOrd="0" parTransId="{15B3BFF4-033A-44A0-B849-162FACC8CA7D}" sibTransId="{271E23FA-6F6A-4F47-8E51-2BD3DA84AC85}"/>
    <dgm:cxn modelId="{9A05D672-2F22-4A8B-8540-0EE570067E20}" type="presOf" srcId="{7C1C1D24-77D2-4E04-9166-E7DBDE5DF228}" destId="{5BE87B5D-ED66-4500-B121-034C9E6CC139}" srcOrd="1" destOrd="0" presId="urn:microsoft.com/office/officeart/2005/8/layout/hierarchy5"/>
    <dgm:cxn modelId="{3737D3C2-A863-46BA-A1DD-F38F064B7836}" type="presOf" srcId="{873F4138-2869-4367-BB9A-A092DFBE9C08}" destId="{9423BAB2-813F-4E09-90AF-B73CA0648F71}" srcOrd="1" destOrd="0" presId="urn:microsoft.com/office/officeart/2005/8/layout/hierarchy5"/>
    <dgm:cxn modelId="{E93D1B25-D782-463A-9CDD-88D245EFA327}" type="presOf" srcId="{15B3BFF4-033A-44A0-B849-162FACC8CA7D}" destId="{A822ED08-1483-489A-B501-594A2C363740}" srcOrd="0" destOrd="0" presId="urn:microsoft.com/office/officeart/2005/8/layout/hierarchy5"/>
    <dgm:cxn modelId="{38315DC3-D87E-4B26-8967-B57942B8D197}" type="presOf" srcId="{0EA2E336-437E-462B-AC58-42818D803DAD}" destId="{FDDAEC0B-959D-4F6C-970A-159BEA2E7CB3}" srcOrd="1" destOrd="0" presId="urn:microsoft.com/office/officeart/2005/8/layout/hierarchy5"/>
    <dgm:cxn modelId="{85291030-DE0A-499C-AE1E-85D4F3E52CF5}" type="presOf" srcId="{6FBD3F96-4393-40AD-BAF3-69CB9D227569}" destId="{3AF3B65F-7487-42BF-BC15-9B40EB01B34E}" srcOrd="0" destOrd="0" presId="urn:microsoft.com/office/officeart/2005/8/layout/hierarchy5"/>
    <dgm:cxn modelId="{2E2CD3C9-1511-4E19-ADA9-73307B2575BE}" type="presOf" srcId="{8CDFF1C8-D537-4B95-94A9-6587D2612CE9}" destId="{2352F56C-F72B-49E4-920B-988C4D057039}" srcOrd="0" destOrd="0" presId="urn:microsoft.com/office/officeart/2005/8/layout/hierarchy5"/>
    <dgm:cxn modelId="{AEEF8368-BDA9-429A-8581-D9FB22813A63}" type="presOf" srcId="{1C5879FB-613C-44BF-956B-908FA5EB121B}" destId="{F5AE2DE8-4EBE-46CA-95E4-EB008A049098}" srcOrd="1" destOrd="0" presId="urn:microsoft.com/office/officeart/2005/8/layout/hierarchy5"/>
    <dgm:cxn modelId="{511F81BE-E720-47EC-8EFF-A488794EE6A5}" type="presOf" srcId="{3CAF12D8-4EB2-42FD-9053-37C0729BBC20}" destId="{8F4B10DC-07E8-4086-8E13-1C13EFDDAA52}" srcOrd="1" destOrd="0" presId="urn:microsoft.com/office/officeart/2005/8/layout/hierarchy5"/>
    <dgm:cxn modelId="{2636D5C2-CC3C-4502-82F5-79E5C6C50E77}" type="presOf" srcId="{35E788EA-B9DD-4778-A85A-A1B59977270D}" destId="{24CF02D5-0299-4B2D-86D0-14F46238F4FC}" srcOrd="0" destOrd="0" presId="urn:microsoft.com/office/officeart/2005/8/layout/hierarchy5"/>
    <dgm:cxn modelId="{69B70FA2-B5EC-42E4-A783-1C9989A40C41}" srcId="{1CA16E6A-7882-43AE-A34D-FE62428295E5}" destId="{0D02521D-A47A-4A1E-B769-3F93E582A1DD}" srcOrd="2" destOrd="0" parTransId="{67BA6AF6-A1EA-49D4-AAB6-8F4EEC0703D6}" sibTransId="{3099FA60-FC01-447C-9A9A-487CA05B7848}"/>
    <dgm:cxn modelId="{BB453033-A7D2-485E-AD9A-A75D3DFD46D3}" srcId="{A3E929EE-BA40-42DB-B08A-B73CC96348DF}" destId="{E2B32AD2-30CF-4212-B3F0-190863C4B8A5}" srcOrd="0" destOrd="0" parTransId="{0EA2E336-437E-462B-AC58-42818D803DAD}" sibTransId="{D8355ABC-62C8-478D-B05A-80E44034A453}"/>
    <dgm:cxn modelId="{E1FFAF6B-544A-4E51-9382-A8B57CF03056}" srcId="{E2B32AD2-30CF-4212-B3F0-190863C4B8A5}" destId="{8CDFF1C8-D537-4B95-94A9-6587D2612CE9}" srcOrd="0" destOrd="0" parTransId="{6FBD3F96-4393-40AD-BAF3-69CB9D227569}" sibTransId="{5E1D2B07-F255-4446-8F87-D0B036F77895}"/>
    <dgm:cxn modelId="{4583F2B4-9AD9-4BDA-ADC9-BB69A5378D50}" type="presOf" srcId="{1CA16E6A-7882-43AE-A34D-FE62428295E5}" destId="{B036CE3B-12FC-49A9-8A0D-0BC1445C1BAD}" srcOrd="0" destOrd="0" presId="urn:microsoft.com/office/officeart/2005/8/layout/hierarchy5"/>
    <dgm:cxn modelId="{33972043-D28E-489A-B4BF-593946E74579}" type="presOf" srcId="{AB5B251B-0A1D-477D-A850-71EF79FDD306}" destId="{B5B8D754-3D14-4A0B-9CC6-3A3BB9752947}" srcOrd="0" destOrd="0" presId="urn:microsoft.com/office/officeart/2005/8/layout/hierarchy5"/>
    <dgm:cxn modelId="{F141F79F-034A-4D63-BA28-03A7CB1F37D8}" srcId="{282C5F28-A992-45B3-8994-A48F1595E829}" destId="{7746F22A-652B-4874-BF1C-0975400B343D}" srcOrd="2" destOrd="0" parTransId="{4A6CB14D-8238-4BFC-87AB-FCC815B546F9}" sibTransId="{F35D459A-273B-4F65-9C0E-3886F4E26B65}"/>
    <dgm:cxn modelId="{8262834A-C9ED-43AC-9CF9-546BE7E41ADA}" srcId="{282C5F28-A992-45B3-8994-A48F1595E829}" destId="{734C3F65-62F7-4EBC-A2DA-451B756909EF}" srcOrd="0" destOrd="0" parTransId="{3CAF12D8-4EB2-42FD-9053-37C0729BBC20}" sibTransId="{3AFB214E-8C60-4CD4-9032-43ECA4996441}"/>
    <dgm:cxn modelId="{7B9D1E42-4C60-4257-9D3E-3ABD1A1F5C32}" srcId="{734C3F65-62F7-4EBC-A2DA-451B756909EF}" destId="{42F62AC3-E911-4C06-9932-5AE425EE885E}" srcOrd="0" destOrd="0" parTransId="{0F5563D5-EA77-4747-9EA1-12BDD79DEDA0}" sibTransId="{034DAECF-6383-486D-B583-8640C038F5CF}"/>
    <dgm:cxn modelId="{BCA7F15A-5BD8-4FB5-A59A-60AAA472900B}" srcId="{1CA16E6A-7882-43AE-A34D-FE62428295E5}" destId="{282C5F28-A992-45B3-8994-A48F1595E829}" srcOrd="0" destOrd="0" parTransId="{33659600-4BB8-43B4-B187-9FC353EC5BF8}" sibTransId="{D13D3F9A-50D6-4B63-A939-6714AF5D1A9C}"/>
    <dgm:cxn modelId="{56BDD7A7-0E5C-48A7-9AFE-26BE32BD43AC}" type="presOf" srcId="{E5922B6D-157E-4087-A454-F423E3E71072}" destId="{A6697B92-0EA8-4865-BAD8-EA860CDD6B90}" srcOrd="0" destOrd="0" presId="urn:microsoft.com/office/officeart/2005/8/layout/hierarchy5"/>
    <dgm:cxn modelId="{17CC6C64-D346-4EF8-BBDA-72004C952154}" type="presOf" srcId="{0EA2E336-437E-462B-AC58-42818D803DAD}" destId="{48385306-167E-41E2-8FA9-9F36CFD52286}" srcOrd="0" destOrd="0" presId="urn:microsoft.com/office/officeart/2005/8/layout/hierarchy5"/>
    <dgm:cxn modelId="{0C3F9424-E4FB-4D15-A70D-2D1024A14ADE}" srcId="{1CA16E6A-7882-43AE-A34D-FE62428295E5}" destId="{873F4138-2869-4367-BB9A-A092DFBE9C08}" srcOrd="4" destOrd="0" parTransId="{0CD2D388-A645-4B8C-99F9-3AAC2F8B99D7}" sibTransId="{24FC1C07-545E-45F3-B2D9-F614061F6992}"/>
    <dgm:cxn modelId="{699BFD01-D3AE-4560-841C-FADBC0F5A5BD}" type="presParOf" srcId="{B036CE3B-12FC-49A9-8A0D-0BC1445C1BAD}" destId="{A8CBA26A-753E-428D-AB22-6C02DDDB016E}" srcOrd="0" destOrd="0" presId="urn:microsoft.com/office/officeart/2005/8/layout/hierarchy5"/>
    <dgm:cxn modelId="{97550774-DB53-4816-A8D4-65DFF7FE818E}" type="presParOf" srcId="{A8CBA26A-753E-428D-AB22-6C02DDDB016E}" destId="{40E29ED0-639C-41C5-8E10-2FA4583B11CA}" srcOrd="0" destOrd="0" presId="urn:microsoft.com/office/officeart/2005/8/layout/hierarchy5"/>
    <dgm:cxn modelId="{3421E30F-A99E-43F4-9F28-B6BE0DC5FEAC}" type="presParOf" srcId="{A8CBA26A-753E-428D-AB22-6C02DDDB016E}" destId="{A929B7EE-D412-423A-947C-9A18F6BDFCD2}" srcOrd="1" destOrd="0" presId="urn:microsoft.com/office/officeart/2005/8/layout/hierarchy5"/>
    <dgm:cxn modelId="{4AE4CCF7-A652-445C-99C1-05299CD8D455}" type="presParOf" srcId="{A929B7EE-D412-423A-947C-9A18F6BDFCD2}" destId="{6C705661-C8BD-4E28-9C90-9308026D20D3}" srcOrd="0" destOrd="0" presId="urn:microsoft.com/office/officeart/2005/8/layout/hierarchy5"/>
    <dgm:cxn modelId="{66E634DA-2795-4319-87DE-91C659047DBE}" type="presParOf" srcId="{6C705661-C8BD-4E28-9C90-9308026D20D3}" destId="{57A9B557-E48B-46F2-BB0B-74C077D39A10}" srcOrd="0" destOrd="0" presId="urn:microsoft.com/office/officeart/2005/8/layout/hierarchy5"/>
    <dgm:cxn modelId="{14D07A40-29A7-4215-A7E3-3918A0D80AB3}" type="presParOf" srcId="{6C705661-C8BD-4E28-9C90-9308026D20D3}" destId="{E8A54B32-ED96-483B-9C1B-ED51A76D35E7}" srcOrd="1" destOrd="0" presId="urn:microsoft.com/office/officeart/2005/8/layout/hierarchy5"/>
    <dgm:cxn modelId="{E0659D19-303C-4334-AEF8-DFBD5F7BF6F4}" type="presParOf" srcId="{E8A54B32-ED96-483B-9C1B-ED51A76D35E7}" destId="{6E12C886-BE85-464F-935D-134DCF4211BC}" srcOrd="0" destOrd="0" presId="urn:microsoft.com/office/officeart/2005/8/layout/hierarchy5"/>
    <dgm:cxn modelId="{85EBA0FF-B0FD-4D1B-8E67-7FDF7D4898B7}" type="presParOf" srcId="{6E12C886-BE85-464F-935D-134DCF4211BC}" destId="{8F4B10DC-07E8-4086-8E13-1C13EFDDAA52}" srcOrd="0" destOrd="0" presId="urn:microsoft.com/office/officeart/2005/8/layout/hierarchy5"/>
    <dgm:cxn modelId="{102228EC-02FD-49D5-9FC2-E25A71FA77E1}" type="presParOf" srcId="{E8A54B32-ED96-483B-9C1B-ED51A76D35E7}" destId="{C33CDF14-55D2-442C-BE22-1B8425922E64}" srcOrd="1" destOrd="0" presId="urn:microsoft.com/office/officeart/2005/8/layout/hierarchy5"/>
    <dgm:cxn modelId="{55AB68AF-1114-4A94-A6B3-E39211CF69E8}" type="presParOf" srcId="{C33CDF14-55D2-442C-BE22-1B8425922E64}" destId="{DA8FC002-72CA-430B-B27E-0662DBB38B19}" srcOrd="0" destOrd="0" presId="urn:microsoft.com/office/officeart/2005/8/layout/hierarchy5"/>
    <dgm:cxn modelId="{9CAF72DE-B13B-44D3-B727-735C83126F43}" type="presParOf" srcId="{C33CDF14-55D2-442C-BE22-1B8425922E64}" destId="{0E0B5DDC-6921-4124-A23B-FEB54587D49D}" srcOrd="1" destOrd="0" presId="urn:microsoft.com/office/officeart/2005/8/layout/hierarchy5"/>
    <dgm:cxn modelId="{8205343F-A5D9-4DC2-8493-56D7BE2527E3}" type="presParOf" srcId="{0E0B5DDC-6921-4124-A23B-FEB54587D49D}" destId="{517D9625-07C3-4024-B882-D81D9D3D4CA5}" srcOrd="0" destOrd="0" presId="urn:microsoft.com/office/officeart/2005/8/layout/hierarchy5"/>
    <dgm:cxn modelId="{338E1746-9786-47AA-A9AB-FDC60B17314A}" type="presParOf" srcId="{517D9625-07C3-4024-B882-D81D9D3D4CA5}" destId="{85E7961D-DC05-4331-A13B-96B6DE454451}" srcOrd="0" destOrd="0" presId="urn:microsoft.com/office/officeart/2005/8/layout/hierarchy5"/>
    <dgm:cxn modelId="{FC796E02-A37F-4654-B6BC-EB5800F72D59}" type="presParOf" srcId="{0E0B5DDC-6921-4124-A23B-FEB54587D49D}" destId="{A1B3E3F2-07B6-4983-A654-3CF7A7728CA6}" srcOrd="1" destOrd="0" presId="urn:microsoft.com/office/officeart/2005/8/layout/hierarchy5"/>
    <dgm:cxn modelId="{259EB2E9-5F4C-4F3C-8A32-4264E03E746D}" type="presParOf" srcId="{A1B3E3F2-07B6-4983-A654-3CF7A7728CA6}" destId="{525AE63E-7974-4308-97FF-69EB80AA68E3}" srcOrd="0" destOrd="0" presId="urn:microsoft.com/office/officeart/2005/8/layout/hierarchy5"/>
    <dgm:cxn modelId="{000BDCD9-5948-4F10-AD3F-973046D1ADA3}" type="presParOf" srcId="{A1B3E3F2-07B6-4983-A654-3CF7A7728CA6}" destId="{386711E2-E3C0-4CC2-AFA6-DBBCF6607BD9}" srcOrd="1" destOrd="0" presId="urn:microsoft.com/office/officeart/2005/8/layout/hierarchy5"/>
    <dgm:cxn modelId="{41E3BA80-65D1-483C-A156-0BE3F8999AFC}" type="presParOf" srcId="{386711E2-E3C0-4CC2-AFA6-DBBCF6607BD9}" destId="{A822ED08-1483-489A-B501-594A2C363740}" srcOrd="0" destOrd="0" presId="urn:microsoft.com/office/officeart/2005/8/layout/hierarchy5"/>
    <dgm:cxn modelId="{0584CAFA-60D0-41FD-B128-E50DF7531349}" type="presParOf" srcId="{A822ED08-1483-489A-B501-594A2C363740}" destId="{3E1C8710-5ED7-49EB-912E-1834889FB808}" srcOrd="0" destOrd="0" presId="urn:microsoft.com/office/officeart/2005/8/layout/hierarchy5"/>
    <dgm:cxn modelId="{2FD2EA41-A79F-4AAE-8DD4-F866B424B2EF}" type="presParOf" srcId="{386711E2-E3C0-4CC2-AFA6-DBBCF6607BD9}" destId="{5AE6F24D-A330-4A56-98B0-3634EF7F8BCF}" srcOrd="1" destOrd="0" presId="urn:microsoft.com/office/officeart/2005/8/layout/hierarchy5"/>
    <dgm:cxn modelId="{B05D86A0-812B-4223-90DF-8A4DD9D9E74A}" type="presParOf" srcId="{5AE6F24D-A330-4A56-98B0-3634EF7F8BCF}" destId="{E6A99140-129D-4C3F-8A4C-392F30C33959}" srcOrd="0" destOrd="0" presId="urn:microsoft.com/office/officeart/2005/8/layout/hierarchy5"/>
    <dgm:cxn modelId="{45A999EF-5E05-4A3D-8400-3F6CE3F553DD}" type="presParOf" srcId="{5AE6F24D-A330-4A56-98B0-3634EF7F8BCF}" destId="{E2E4B276-44E7-4723-9E2B-1B395A7D37DC}" srcOrd="1" destOrd="0" presId="urn:microsoft.com/office/officeart/2005/8/layout/hierarchy5"/>
    <dgm:cxn modelId="{93C5BC5A-F0A2-4833-84F9-1ED15AEB7A27}" type="presParOf" srcId="{E8A54B32-ED96-483B-9C1B-ED51A76D35E7}" destId="{A6697B92-0EA8-4865-BAD8-EA860CDD6B90}" srcOrd="2" destOrd="0" presId="urn:microsoft.com/office/officeart/2005/8/layout/hierarchy5"/>
    <dgm:cxn modelId="{6662684D-3ABE-450A-851A-5C48FE5B4857}" type="presParOf" srcId="{A6697B92-0EA8-4865-BAD8-EA860CDD6B90}" destId="{B6C297CC-D9CD-4057-B990-CF7B49886AD6}" srcOrd="0" destOrd="0" presId="urn:microsoft.com/office/officeart/2005/8/layout/hierarchy5"/>
    <dgm:cxn modelId="{9D755F14-EF59-46F4-BF23-5F9359750377}" type="presParOf" srcId="{E8A54B32-ED96-483B-9C1B-ED51A76D35E7}" destId="{081F5F14-A2CE-4656-ADED-77D3B6A79FB1}" srcOrd="3" destOrd="0" presId="urn:microsoft.com/office/officeart/2005/8/layout/hierarchy5"/>
    <dgm:cxn modelId="{738221C1-B399-4D61-B693-960516ECAAD8}" type="presParOf" srcId="{081F5F14-A2CE-4656-ADED-77D3B6A79FB1}" destId="{540F09DB-E01E-4895-9597-FF6DA1B825BD}" srcOrd="0" destOrd="0" presId="urn:microsoft.com/office/officeart/2005/8/layout/hierarchy5"/>
    <dgm:cxn modelId="{DF44737B-C1B4-467F-83B0-DEC6A1034E56}" type="presParOf" srcId="{081F5F14-A2CE-4656-ADED-77D3B6A79FB1}" destId="{E893E180-099A-4335-9AE6-50A66D38915C}" srcOrd="1" destOrd="0" presId="urn:microsoft.com/office/officeart/2005/8/layout/hierarchy5"/>
    <dgm:cxn modelId="{58AD2EED-9D93-42E1-B7B6-21FEBA822F43}" type="presParOf" srcId="{E893E180-099A-4335-9AE6-50A66D38915C}" destId="{48385306-167E-41E2-8FA9-9F36CFD52286}" srcOrd="0" destOrd="0" presId="urn:microsoft.com/office/officeart/2005/8/layout/hierarchy5"/>
    <dgm:cxn modelId="{1F5A3DE5-8590-4C77-8979-34F852EF1FB2}" type="presParOf" srcId="{48385306-167E-41E2-8FA9-9F36CFD52286}" destId="{FDDAEC0B-959D-4F6C-970A-159BEA2E7CB3}" srcOrd="0" destOrd="0" presId="urn:microsoft.com/office/officeart/2005/8/layout/hierarchy5"/>
    <dgm:cxn modelId="{3CB1305D-78FE-47AB-A9C2-169F80BB8204}" type="presParOf" srcId="{E893E180-099A-4335-9AE6-50A66D38915C}" destId="{289AC7A4-F38F-47CD-89A1-7C80ADE7935C}" srcOrd="1" destOrd="0" presId="urn:microsoft.com/office/officeart/2005/8/layout/hierarchy5"/>
    <dgm:cxn modelId="{8929456C-B942-4DB7-8629-58FAE9CC81BC}" type="presParOf" srcId="{289AC7A4-F38F-47CD-89A1-7C80ADE7935C}" destId="{8E7DC4A1-78A4-4DB1-8300-8553CB78CEF2}" srcOrd="0" destOrd="0" presId="urn:microsoft.com/office/officeart/2005/8/layout/hierarchy5"/>
    <dgm:cxn modelId="{9AFA20C9-6421-4B43-8F74-B1F7B1992F45}" type="presParOf" srcId="{289AC7A4-F38F-47CD-89A1-7C80ADE7935C}" destId="{BF4A21C6-82AD-40C1-8EEB-C65BCEE034F2}" srcOrd="1" destOrd="0" presId="urn:microsoft.com/office/officeart/2005/8/layout/hierarchy5"/>
    <dgm:cxn modelId="{E3F01074-1E4B-4334-BF21-D9CA8DD2FAB9}" type="presParOf" srcId="{BF4A21C6-82AD-40C1-8EEB-C65BCEE034F2}" destId="{3AF3B65F-7487-42BF-BC15-9B40EB01B34E}" srcOrd="0" destOrd="0" presId="urn:microsoft.com/office/officeart/2005/8/layout/hierarchy5"/>
    <dgm:cxn modelId="{426EF7E1-F02E-4925-BB48-7D2DCF3BB165}" type="presParOf" srcId="{3AF3B65F-7487-42BF-BC15-9B40EB01B34E}" destId="{155F7651-AC3F-4744-B5C9-FC8B43A30A7B}" srcOrd="0" destOrd="0" presId="urn:microsoft.com/office/officeart/2005/8/layout/hierarchy5"/>
    <dgm:cxn modelId="{9A3EF98D-6796-4E0C-893D-1CA6CBC89583}" type="presParOf" srcId="{BF4A21C6-82AD-40C1-8EEB-C65BCEE034F2}" destId="{28902218-4BEF-47BA-BCB2-FC260837D7C1}" srcOrd="1" destOrd="0" presId="urn:microsoft.com/office/officeart/2005/8/layout/hierarchy5"/>
    <dgm:cxn modelId="{55FDDB8E-42F8-403D-965C-8C248C60A972}" type="presParOf" srcId="{28902218-4BEF-47BA-BCB2-FC260837D7C1}" destId="{2352F56C-F72B-49E4-920B-988C4D057039}" srcOrd="0" destOrd="0" presId="urn:microsoft.com/office/officeart/2005/8/layout/hierarchy5"/>
    <dgm:cxn modelId="{25159970-2C7A-4B9D-832F-3D75998211E4}" type="presParOf" srcId="{28902218-4BEF-47BA-BCB2-FC260837D7C1}" destId="{01E4E9BD-360E-4062-931B-DE4606941203}" srcOrd="1" destOrd="0" presId="urn:microsoft.com/office/officeart/2005/8/layout/hierarchy5"/>
    <dgm:cxn modelId="{B1984900-7722-41C8-9A2F-0B7B29D9504F}" type="presParOf" srcId="{E8A54B32-ED96-483B-9C1B-ED51A76D35E7}" destId="{59619800-D584-4ED4-AB17-B83552472EEA}" srcOrd="4" destOrd="0" presId="urn:microsoft.com/office/officeart/2005/8/layout/hierarchy5"/>
    <dgm:cxn modelId="{5A6376BA-0421-4EBE-80D8-855DF0FBDF8E}" type="presParOf" srcId="{59619800-D584-4ED4-AB17-B83552472EEA}" destId="{A0D20A87-1EE5-4C1C-9553-E41721A099FA}" srcOrd="0" destOrd="0" presId="urn:microsoft.com/office/officeart/2005/8/layout/hierarchy5"/>
    <dgm:cxn modelId="{E5F605AF-23A7-42A7-9431-A8D0EA774E79}" type="presParOf" srcId="{E8A54B32-ED96-483B-9C1B-ED51A76D35E7}" destId="{E7CB1546-F095-41EC-B1C1-E11A10F87E7F}" srcOrd="5" destOrd="0" presId="urn:microsoft.com/office/officeart/2005/8/layout/hierarchy5"/>
    <dgm:cxn modelId="{2F55CC3B-41C6-4154-B191-EE4D43EBDB76}" type="presParOf" srcId="{E7CB1546-F095-41EC-B1C1-E11A10F87E7F}" destId="{7B5AD862-0BCF-4C3E-B054-DEF741828B9A}" srcOrd="0" destOrd="0" presId="urn:microsoft.com/office/officeart/2005/8/layout/hierarchy5"/>
    <dgm:cxn modelId="{0E914C85-07AC-4C38-B160-276D30C2F0A4}" type="presParOf" srcId="{E7CB1546-F095-41EC-B1C1-E11A10F87E7F}" destId="{252897D0-26D8-444C-BEB1-88066162F570}" srcOrd="1" destOrd="0" presId="urn:microsoft.com/office/officeart/2005/8/layout/hierarchy5"/>
    <dgm:cxn modelId="{9E828FDA-0E4C-49A3-BEB7-6E98231CEFEC}" type="presParOf" srcId="{252897D0-26D8-444C-BEB1-88066162F570}" destId="{DFDD167F-3370-44FD-951F-D9CF622B1FFC}" srcOrd="0" destOrd="0" presId="urn:microsoft.com/office/officeart/2005/8/layout/hierarchy5"/>
    <dgm:cxn modelId="{FC26299C-258A-4CEA-9D5E-0021AB066B6E}" type="presParOf" srcId="{DFDD167F-3370-44FD-951F-D9CF622B1FFC}" destId="{F5AE2DE8-4EBE-46CA-95E4-EB008A049098}" srcOrd="0" destOrd="0" presId="urn:microsoft.com/office/officeart/2005/8/layout/hierarchy5"/>
    <dgm:cxn modelId="{2C3BECF7-060E-4E9E-BBEC-5F73745A5241}" type="presParOf" srcId="{252897D0-26D8-444C-BEB1-88066162F570}" destId="{7A662BE9-EAC7-4143-8EB5-415EDCA073F2}" srcOrd="1" destOrd="0" presId="urn:microsoft.com/office/officeart/2005/8/layout/hierarchy5"/>
    <dgm:cxn modelId="{104E22BD-C5F0-4514-AFAD-99456AA98546}" type="presParOf" srcId="{7A662BE9-EAC7-4143-8EB5-415EDCA073F2}" destId="{B5B8D754-3D14-4A0B-9CC6-3A3BB9752947}" srcOrd="0" destOrd="0" presId="urn:microsoft.com/office/officeart/2005/8/layout/hierarchy5"/>
    <dgm:cxn modelId="{FD2EBC2B-3F49-4630-8133-8052B93EB843}" type="presParOf" srcId="{7A662BE9-EAC7-4143-8EB5-415EDCA073F2}" destId="{8508825E-E8EB-4361-A4BD-2D1A3918FDB5}" srcOrd="1" destOrd="0" presId="urn:microsoft.com/office/officeart/2005/8/layout/hierarchy5"/>
    <dgm:cxn modelId="{E760E406-FA04-4A74-8555-98AA9DFF4AD7}" type="presParOf" srcId="{8508825E-E8EB-4361-A4BD-2D1A3918FDB5}" destId="{B4DF48BB-54C4-4528-9F1E-011D9A5AE91D}" srcOrd="0" destOrd="0" presId="urn:microsoft.com/office/officeart/2005/8/layout/hierarchy5"/>
    <dgm:cxn modelId="{7E38CD17-32A4-4DA9-9DD5-AE07B9256031}" type="presParOf" srcId="{B4DF48BB-54C4-4528-9F1E-011D9A5AE91D}" destId="{04006DE6-84C0-4BD7-8D19-27901152F1BA}" srcOrd="0" destOrd="0" presId="urn:microsoft.com/office/officeart/2005/8/layout/hierarchy5"/>
    <dgm:cxn modelId="{CC664D43-7CB5-4FFF-86C7-AE3DD16B7C13}" type="presParOf" srcId="{8508825E-E8EB-4361-A4BD-2D1A3918FDB5}" destId="{1772C4A0-23AC-4143-B2A8-5645B975BEDF}" srcOrd="1" destOrd="0" presId="urn:microsoft.com/office/officeart/2005/8/layout/hierarchy5"/>
    <dgm:cxn modelId="{7403745F-EFC5-4718-A39A-E35D4076AAEA}" type="presParOf" srcId="{1772C4A0-23AC-4143-B2A8-5645B975BEDF}" destId="{24CF02D5-0299-4B2D-86D0-14F46238F4FC}" srcOrd="0" destOrd="0" presId="urn:microsoft.com/office/officeart/2005/8/layout/hierarchy5"/>
    <dgm:cxn modelId="{28B8ABBD-7797-474D-B3D5-ECB18483013C}" type="presParOf" srcId="{1772C4A0-23AC-4143-B2A8-5645B975BEDF}" destId="{7FB31AD4-FC3E-45EC-A125-48846DF866EC}" srcOrd="1" destOrd="0" presId="urn:microsoft.com/office/officeart/2005/8/layout/hierarchy5"/>
    <dgm:cxn modelId="{3466E5A3-0849-4425-BFAE-427E5FF2211F}" type="presParOf" srcId="{B036CE3B-12FC-49A9-8A0D-0BC1445C1BAD}" destId="{0EF0E996-A4FD-4297-B0A5-8B94D50E7609}" srcOrd="1" destOrd="0" presId="urn:microsoft.com/office/officeart/2005/8/layout/hierarchy5"/>
    <dgm:cxn modelId="{A9995515-ECC2-47D4-ABB8-E3F3F2EC71E7}" type="presParOf" srcId="{0EF0E996-A4FD-4297-B0A5-8B94D50E7609}" destId="{F4FCD27C-342F-48FC-AED1-952C743CBFBA}" srcOrd="0" destOrd="0" presId="urn:microsoft.com/office/officeart/2005/8/layout/hierarchy5"/>
    <dgm:cxn modelId="{A017A4B3-AE1B-4847-B602-672D5C4C2B91}" type="presParOf" srcId="{F4FCD27C-342F-48FC-AED1-952C743CBFBA}" destId="{F9B62DA1-E639-458D-A81D-7FACDAE9EDD8}" srcOrd="0" destOrd="0" presId="urn:microsoft.com/office/officeart/2005/8/layout/hierarchy5"/>
    <dgm:cxn modelId="{7A6CFD14-0F85-44E9-A2BA-5DE0F7D28FBB}" type="presParOf" srcId="{F4FCD27C-342F-48FC-AED1-952C743CBFBA}" destId="{0317868B-8482-45C2-8BE5-1076C8C27180}" srcOrd="1" destOrd="0" presId="urn:microsoft.com/office/officeart/2005/8/layout/hierarchy5"/>
    <dgm:cxn modelId="{FA806D5E-AA46-4AD0-8C09-45B0404C7F15}" type="presParOf" srcId="{0EF0E996-A4FD-4297-B0A5-8B94D50E7609}" destId="{F8C1ED74-7A70-41CA-81E6-DD70821AFC00}" srcOrd="1" destOrd="0" presId="urn:microsoft.com/office/officeart/2005/8/layout/hierarchy5"/>
    <dgm:cxn modelId="{EBFACD57-9940-44E4-8A61-1B2ADFE13893}" type="presParOf" srcId="{F8C1ED74-7A70-41CA-81E6-DD70821AFC00}" destId="{0E2F7F3A-069B-4D46-856D-DFE2147F751E}" srcOrd="0" destOrd="0" presId="urn:microsoft.com/office/officeart/2005/8/layout/hierarchy5"/>
    <dgm:cxn modelId="{63441B9B-BB8B-4810-9351-800D5340736E}" type="presParOf" srcId="{0EF0E996-A4FD-4297-B0A5-8B94D50E7609}" destId="{86529507-335D-4FFD-ABC5-E3C49A759A1C}" srcOrd="2" destOrd="0" presId="urn:microsoft.com/office/officeart/2005/8/layout/hierarchy5"/>
    <dgm:cxn modelId="{2F94F2ED-6353-4066-91B2-34DBB511A9C7}" type="presParOf" srcId="{86529507-335D-4FFD-ABC5-E3C49A759A1C}" destId="{AC9ED517-ED1D-4598-9540-EB87D76936A9}" srcOrd="0" destOrd="0" presId="urn:microsoft.com/office/officeart/2005/8/layout/hierarchy5"/>
    <dgm:cxn modelId="{AAA3F801-3F2F-4F8E-9D96-E975CABDF0F8}" type="presParOf" srcId="{86529507-335D-4FFD-ABC5-E3C49A759A1C}" destId="{D0D8C470-F217-4A69-A3D6-0DF95DB40E74}" srcOrd="1" destOrd="0" presId="urn:microsoft.com/office/officeart/2005/8/layout/hierarchy5"/>
    <dgm:cxn modelId="{A64006AF-10CE-49B3-AC54-1B0CE4EC06CA}" type="presParOf" srcId="{0EF0E996-A4FD-4297-B0A5-8B94D50E7609}" destId="{9469AEC0-F191-4A7A-B837-AC92E4ED47DC}" srcOrd="3" destOrd="0" presId="urn:microsoft.com/office/officeart/2005/8/layout/hierarchy5"/>
    <dgm:cxn modelId="{85B0E80D-3E22-44A8-A508-C0710F3870B8}" type="presParOf" srcId="{9469AEC0-F191-4A7A-B837-AC92E4ED47DC}" destId="{62361055-CD87-4773-881F-F4B96C13C95B}" srcOrd="0" destOrd="0" presId="urn:microsoft.com/office/officeart/2005/8/layout/hierarchy5"/>
    <dgm:cxn modelId="{1F0B7149-34E3-4022-AC2A-22D84B791842}" type="presParOf" srcId="{0EF0E996-A4FD-4297-B0A5-8B94D50E7609}" destId="{61B372F4-C3CB-4F10-91A4-8E9418CFAF7A}" srcOrd="4" destOrd="0" presId="urn:microsoft.com/office/officeart/2005/8/layout/hierarchy5"/>
    <dgm:cxn modelId="{99AE1CD8-8F94-4DC6-969E-A611FD8B2DC0}" type="presParOf" srcId="{61B372F4-C3CB-4F10-91A4-8E9418CFAF7A}" destId="{6E246F3D-8297-46BC-B8A6-D06F7643DF83}" srcOrd="0" destOrd="0" presId="urn:microsoft.com/office/officeart/2005/8/layout/hierarchy5"/>
    <dgm:cxn modelId="{5CC581FD-2F50-4D59-A8AD-3FE583C62605}" type="presParOf" srcId="{61B372F4-C3CB-4F10-91A4-8E9418CFAF7A}" destId="{5BE87B5D-ED66-4500-B121-034C9E6CC139}" srcOrd="1" destOrd="0" presId="urn:microsoft.com/office/officeart/2005/8/layout/hierarchy5"/>
    <dgm:cxn modelId="{2018A0F4-1061-4B86-979E-EEF1AAD42D9A}" type="presParOf" srcId="{0EF0E996-A4FD-4297-B0A5-8B94D50E7609}" destId="{0C836CF4-2529-4F11-896D-27962099E87B}" srcOrd="5" destOrd="0" presId="urn:microsoft.com/office/officeart/2005/8/layout/hierarchy5"/>
    <dgm:cxn modelId="{8DEFFB76-B28B-433F-A821-549A7C6B62F6}" type="presParOf" srcId="{0C836CF4-2529-4F11-896D-27962099E87B}" destId="{C3857D97-1F20-4016-B9F6-935674447C61}" srcOrd="0" destOrd="0" presId="urn:microsoft.com/office/officeart/2005/8/layout/hierarchy5"/>
    <dgm:cxn modelId="{488A1F3C-DAAF-4CA2-BDBE-94F0DACA9DD1}" type="presParOf" srcId="{0EF0E996-A4FD-4297-B0A5-8B94D50E7609}" destId="{8412FC9B-DE15-4664-9709-E053A0C0AB79}" srcOrd="6" destOrd="0" presId="urn:microsoft.com/office/officeart/2005/8/layout/hierarchy5"/>
    <dgm:cxn modelId="{14554256-0775-4D8C-B562-2181BD170588}" type="presParOf" srcId="{8412FC9B-DE15-4664-9709-E053A0C0AB79}" destId="{C8AE649F-CF37-4FEB-A836-390FE7F02480}" srcOrd="0" destOrd="0" presId="urn:microsoft.com/office/officeart/2005/8/layout/hierarchy5"/>
    <dgm:cxn modelId="{78F3DA92-CB18-4266-8B9F-281D4C8D0922}" type="presParOf" srcId="{8412FC9B-DE15-4664-9709-E053A0C0AB79}" destId="{9423BAB2-813F-4E09-90AF-B73CA0648F7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E649F-CF37-4FEB-A836-390FE7F02480}">
      <dsp:nvSpPr>
        <dsp:cNvPr id="0" name=""/>
        <dsp:cNvSpPr/>
      </dsp:nvSpPr>
      <dsp:spPr>
        <a:xfrm>
          <a:off x="7809308" y="0"/>
          <a:ext cx="2063152" cy="4651404"/>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Households</a:t>
          </a:r>
          <a:endParaRPr lang="fr-FR" sz="1800" b="1" kern="1200" dirty="0">
            <a:solidFill>
              <a:srgbClr val="3E8AA0"/>
            </a:solidFill>
          </a:endParaRPr>
        </a:p>
      </dsp:txBody>
      <dsp:txXfrm>
        <a:off x="7809308" y="0"/>
        <a:ext cx="2063152" cy="1395421"/>
      </dsp:txXfrm>
    </dsp:sp>
    <dsp:sp modelId="{6E246F3D-8297-46BC-B8A6-D06F7643DF83}">
      <dsp:nvSpPr>
        <dsp:cNvPr id="0" name=""/>
        <dsp:cNvSpPr/>
      </dsp:nvSpPr>
      <dsp:spPr>
        <a:xfrm>
          <a:off x="5402297" y="0"/>
          <a:ext cx="2063152" cy="4651404"/>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Cluster</a:t>
          </a:r>
          <a:endParaRPr lang="fr-FR" sz="1800" b="1" kern="1200" dirty="0">
            <a:solidFill>
              <a:srgbClr val="3E8AA0"/>
            </a:solidFill>
          </a:endParaRPr>
        </a:p>
      </dsp:txBody>
      <dsp:txXfrm>
        <a:off x="5402297" y="0"/>
        <a:ext cx="2063152" cy="1395421"/>
      </dsp:txXfrm>
    </dsp:sp>
    <dsp:sp modelId="{AC9ED517-ED1D-4598-9540-EB87D76936A9}">
      <dsp:nvSpPr>
        <dsp:cNvPr id="0" name=""/>
        <dsp:cNvSpPr/>
      </dsp:nvSpPr>
      <dsp:spPr>
        <a:xfrm>
          <a:off x="2995286" y="0"/>
          <a:ext cx="2063152" cy="4651404"/>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Stratum</a:t>
          </a:r>
          <a:endParaRPr lang="fr-FR" sz="1800" b="1" kern="1200" dirty="0">
            <a:solidFill>
              <a:srgbClr val="3E8AA0"/>
            </a:solidFill>
          </a:endParaRPr>
        </a:p>
      </dsp:txBody>
      <dsp:txXfrm>
        <a:off x="2995286" y="0"/>
        <a:ext cx="2063152" cy="1395421"/>
      </dsp:txXfrm>
    </dsp:sp>
    <dsp:sp modelId="{F9B62DA1-E639-458D-A81D-7FACDAE9EDD8}">
      <dsp:nvSpPr>
        <dsp:cNvPr id="0" name=""/>
        <dsp:cNvSpPr/>
      </dsp:nvSpPr>
      <dsp:spPr>
        <a:xfrm>
          <a:off x="574184" y="0"/>
          <a:ext cx="2063152" cy="4651404"/>
        </a:xfrm>
        <a:prstGeom prst="roundRect">
          <a:avLst>
            <a:gd name="adj" fmla="val 10000"/>
          </a:avLst>
        </a:prstGeom>
        <a:solidFill>
          <a:schemeClr val="bg2">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3E8AA0"/>
              </a:solidFill>
            </a:rPr>
            <a:t>Region</a:t>
          </a:r>
          <a:endParaRPr lang="fr-FR" sz="1800" b="1" kern="1200" dirty="0">
            <a:solidFill>
              <a:srgbClr val="3E8AA0"/>
            </a:solidFill>
          </a:endParaRPr>
        </a:p>
      </dsp:txBody>
      <dsp:txXfrm>
        <a:off x="574184" y="0"/>
        <a:ext cx="2063152" cy="1395421"/>
      </dsp:txXfrm>
    </dsp:sp>
    <dsp:sp modelId="{57A9B557-E48B-46F2-BB0B-74C077D39A10}">
      <dsp:nvSpPr>
        <dsp:cNvPr id="0" name=""/>
        <dsp:cNvSpPr/>
      </dsp:nvSpPr>
      <dsp:spPr>
        <a:xfrm>
          <a:off x="708506" y="267353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[Region </a:t>
          </a:r>
          <a:r>
            <a:rPr lang="fr-FR" sz="1800" kern="1200" dirty="0" err="1" smtClean="0"/>
            <a:t>name</a:t>
          </a:r>
          <a:r>
            <a:rPr lang="fr-FR" sz="1800" kern="1200" dirty="0" smtClean="0"/>
            <a:t>]</a:t>
          </a:r>
          <a:endParaRPr lang="fr-FR" sz="1800" kern="1200" dirty="0"/>
        </a:p>
      </dsp:txBody>
      <dsp:txXfrm>
        <a:off x="733684" y="2698717"/>
        <a:ext cx="1668937" cy="809290"/>
      </dsp:txXfrm>
    </dsp:sp>
    <dsp:sp modelId="{6E12C886-BE85-464F-935D-134DCF4211BC}">
      <dsp:nvSpPr>
        <dsp:cNvPr id="0" name=""/>
        <dsp:cNvSpPr/>
      </dsp:nvSpPr>
      <dsp:spPr>
        <a:xfrm rot="17793625">
          <a:off x="1981575" y="2364789"/>
          <a:ext cx="1614241" cy="33266"/>
        </a:xfrm>
        <a:custGeom>
          <a:avLst/>
          <a:gdLst/>
          <a:ahLst/>
          <a:cxnLst/>
          <a:rect l="0" t="0" r="0" b="0"/>
          <a:pathLst>
            <a:path>
              <a:moveTo>
                <a:pt x="0" y="16633"/>
              </a:moveTo>
              <a:lnTo>
                <a:pt x="1614241"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solidFill>
              <a:schemeClr val="tx1"/>
            </a:solidFill>
          </a:endParaRPr>
        </a:p>
      </dsp:txBody>
      <dsp:txXfrm>
        <a:off x="2748340" y="2341066"/>
        <a:ext cx="80712" cy="80712"/>
      </dsp:txXfrm>
    </dsp:sp>
    <dsp:sp modelId="{DA8FC002-72CA-430B-B27E-0662DBB38B19}">
      <dsp:nvSpPr>
        <dsp:cNvPr id="0" name=""/>
        <dsp:cNvSpPr/>
      </dsp:nvSpPr>
      <dsp:spPr>
        <a:xfrm>
          <a:off x="3149593" y="122965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err="1" smtClean="0"/>
            <a:t>Urban</a:t>
          </a:r>
          <a:endParaRPr lang="fr-FR" sz="1800" kern="1200" dirty="0"/>
        </a:p>
      </dsp:txBody>
      <dsp:txXfrm>
        <a:off x="3174771" y="1254837"/>
        <a:ext cx="1668937" cy="809290"/>
      </dsp:txXfrm>
    </dsp:sp>
    <dsp:sp modelId="{517D9625-07C3-4024-B882-D81D9D3D4CA5}">
      <dsp:nvSpPr>
        <dsp:cNvPr id="0" name=""/>
        <dsp:cNvSpPr/>
      </dsp:nvSpPr>
      <dsp:spPr>
        <a:xfrm>
          <a:off x="4868886" y="1642849"/>
          <a:ext cx="719111" cy="33266"/>
        </a:xfrm>
        <a:custGeom>
          <a:avLst/>
          <a:gdLst/>
          <a:ahLst/>
          <a:cxnLst/>
          <a:rect l="0" t="0" r="0" b="0"/>
          <a:pathLst>
            <a:path>
              <a:moveTo>
                <a:pt x="0" y="16633"/>
              </a:moveTo>
              <a:lnTo>
                <a:pt x="719111"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210464" y="1641505"/>
        <a:ext cx="35955" cy="35955"/>
      </dsp:txXfrm>
    </dsp:sp>
    <dsp:sp modelId="{525AE63E-7974-4308-97FF-69EB80AA68E3}">
      <dsp:nvSpPr>
        <dsp:cNvPr id="0" name=""/>
        <dsp:cNvSpPr/>
      </dsp:nvSpPr>
      <dsp:spPr>
        <a:xfrm>
          <a:off x="5587998" y="122965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5613176" y="1254837"/>
        <a:ext cx="1668937" cy="809290"/>
      </dsp:txXfrm>
    </dsp:sp>
    <dsp:sp modelId="{A822ED08-1483-489A-B501-594A2C363740}">
      <dsp:nvSpPr>
        <dsp:cNvPr id="0" name=""/>
        <dsp:cNvSpPr/>
      </dsp:nvSpPr>
      <dsp:spPr>
        <a:xfrm>
          <a:off x="7307291" y="1642849"/>
          <a:ext cx="617501" cy="33266"/>
        </a:xfrm>
        <a:custGeom>
          <a:avLst/>
          <a:gdLst/>
          <a:ahLst/>
          <a:cxnLst/>
          <a:rect l="0" t="0" r="0" b="0"/>
          <a:pathLst>
            <a:path>
              <a:moveTo>
                <a:pt x="0" y="16633"/>
              </a:moveTo>
              <a:lnTo>
                <a:pt x="617501"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7600604" y="1644045"/>
        <a:ext cx="30875" cy="30875"/>
      </dsp:txXfrm>
    </dsp:sp>
    <dsp:sp modelId="{E6A99140-129D-4C3F-8A4C-392F30C33959}">
      <dsp:nvSpPr>
        <dsp:cNvPr id="0" name=""/>
        <dsp:cNvSpPr/>
      </dsp:nvSpPr>
      <dsp:spPr>
        <a:xfrm>
          <a:off x="7924792" y="122965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7949970" y="1254837"/>
        <a:ext cx="1668937" cy="809290"/>
      </dsp:txXfrm>
    </dsp:sp>
    <dsp:sp modelId="{A6697B92-0EA8-4865-BAD8-EA860CDD6B90}">
      <dsp:nvSpPr>
        <dsp:cNvPr id="0" name=""/>
        <dsp:cNvSpPr/>
      </dsp:nvSpPr>
      <dsp:spPr>
        <a:xfrm rot="21563234">
          <a:off x="2427778" y="3082869"/>
          <a:ext cx="721835" cy="33266"/>
        </a:xfrm>
        <a:custGeom>
          <a:avLst/>
          <a:gdLst/>
          <a:ahLst/>
          <a:cxnLst/>
          <a:rect l="0" t="0" r="0" b="0"/>
          <a:pathLst>
            <a:path>
              <a:moveTo>
                <a:pt x="0" y="16633"/>
              </a:moveTo>
              <a:lnTo>
                <a:pt x="721835"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2770650" y="3081456"/>
        <a:ext cx="36091" cy="36091"/>
      </dsp:txXfrm>
    </dsp:sp>
    <dsp:sp modelId="{540F09DB-E01E-4895-9597-FF6DA1B825BD}">
      <dsp:nvSpPr>
        <dsp:cNvPr id="0" name=""/>
        <dsp:cNvSpPr/>
      </dsp:nvSpPr>
      <dsp:spPr>
        <a:xfrm>
          <a:off x="3149593" y="2550463"/>
          <a:ext cx="1719293" cy="1090358"/>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Mixed</a:t>
          </a:r>
          <a:endParaRPr lang="fr-FR" sz="1800" kern="1200" dirty="0"/>
        </a:p>
      </dsp:txBody>
      <dsp:txXfrm>
        <a:off x="3181528" y="2582398"/>
        <a:ext cx="1655423" cy="1026488"/>
      </dsp:txXfrm>
    </dsp:sp>
    <dsp:sp modelId="{48385306-167E-41E2-8FA9-9F36CFD52286}">
      <dsp:nvSpPr>
        <dsp:cNvPr id="0" name=""/>
        <dsp:cNvSpPr/>
      </dsp:nvSpPr>
      <dsp:spPr>
        <a:xfrm rot="36903">
          <a:off x="4868865" y="3082869"/>
          <a:ext cx="719153" cy="33266"/>
        </a:xfrm>
        <a:custGeom>
          <a:avLst/>
          <a:gdLst/>
          <a:ahLst/>
          <a:cxnLst/>
          <a:rect l="0" t="0" r="0" b="0"/>
          <a:pathLst>
            <a:path>
              <a:moveTo>
                <a:pt x="0" y="16633"/>
              </a:moveTo>
              <a:lnTo>
                <a:pt x="719153"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210463" y="3081523"/>
        <a:ext cx="35957" cy="35957"/>
      </dsp:txXfrm>
    </dsp:sp>
    <dsp:sp modelId="{8E7DC4A1-78A4-4DB1-8300-8553CB78CEF2}">
      <dsp:nvSpPr>
        <dsp:cNvPr id="0" name=""/>
        <dsp:cNvSpPr/>
      </dsp:nvSpPr>
      <dsp:spPr>
        <a:xfrm>
          <a:off x="5587998" y="267353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5613176" y="2698717"/>
        <a:ext cx="1668937" cy="809290"/>
      </dsp:txXfrm>
    </dsp:sp>
    <dsp:sp modelId="{3AF3B65F-7487-42BF-BC15-9B40EB01B34E}">
      <dsp:nvSpPr>
        <dsp:cNvPr id="0" name=""/>
        <dsp:cNvSpPr/>
      </dsp:nvSpPr>
      <dsp:spPr>
        <a:xfrm>
          <a:off x="7307291" y="3086729"/>
          <a:ext cx="660913" cy="33266"/>
        </a:xfrm>
        <a:custGeom>
          <a:avLst/>
          <a:gdLst/>
          <a:ahLst/>
          <a:cxnLst/>
          <a:rect l="0" t="0" r="0" b="0"/>
          <a:pathLst>
            <a:path>
              <a:moveTo>
                <a:pt x="0" y="16633"/>
              </a:moveTo>
              <a:lnTo>
                <a:pt x="660913"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7621225" y="3086839"/>
        <a:ext cx="33045" cy="33045"/>
      </dsp:txXfrm>
    </dsp:sp>
    <dsp:sp modelId="{2352F56C-F72B-49E4-920B-988C4D057039}">
      <dsp:nvSpPr>
        <dsp:cNvPr id="0" name=""/>
        <dsp:cNvSpPr/>
      </dsp:nvSpPr>
      <dsp:spPr>
        <a:xfrm>
          <a:off x="7968205" y="2673539"/>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7993383" y="2698717"/>
        <a:ext cx="1668937" cy="809290"/>
      </dsp:txXfrm>
    </dsp:sp>
    <dsp:sp modelId="{59619800-D584-4ED4-AB17-B83552472EEA}">
      <dsp:nvSpPr>
        <dsp:cNvPr id="0" name=""/>
        <dsp:cNvSpPr/>
      </dsp:nvSpPr>
      <dsp:spPr>
        <a:xfrm rot="3479245">
          <a:off x="2117960" y="3645838"/>
          <a:ext cx="1318759" cy="33266"/>
        </a:xfrm>
        <a:custGeom>
          <a:avLst/>
          <a:gdLst/>
          <a:ahLst/>
          <a:cxnLst/>
          <a:rect l="0" t="0" r="0" b="0"/>
          <a:pathLst>
            <a:path>
              <a:moveTo>
                <a:pt x="0" y="16633"/>
              </a:moveTo>
              <a:lnTo>
                <a:pt x="1318759"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2744371" y="3629502"/>
        <a:ext cx="65937" cy="65937"/>
      </dsp:txXfrm>
    </dsp:sp>
    <dsp:sp modelId="{7B5AD862-0BCF-4C3E-B054-DEF741828B9A}">
      <dsp:nvSpPr>
        <dsp:cNvPr id="0" name=""/>
        <dsp:cNvSpPr/>
      </dsp:nvSpPr>
      <dsp:spPr>
        <a:xfrm>
          <a:off x="3126881" y="3791757"/>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Rural</a:t>
          </a:r>
          <a:endParaRPr lang="fr-FR" sz="1800" kern="1200" dirty="0"/>
        </a:p>
      </dsp:txBody>
      <dsp:txXfrm>
        <a:off x="3152059" y="3816935"/>
        <a:ext cx="1668937" cy="809290"/>
      </dsp:txXfrm>
    </dsp:sp>
    <dsp:sp modelId="{DFDD167F-3370-44FD-951F-D9CF622B1FFC}">
      <dsp:nvSpPr>
        <dsp:cNvPr id="0" name=""/>
        <dsp:cNvSpPr/>
      </dsp:nvSpPr>
      <dsp:spPr>
        <a:xfrm rot="180903">
          <a:off x="4845660" y="4224483"/>
          <a:ext cx="742851" cy="33266"/>
        </a:xfrm>
        <a:custGeom>
          <a:avLst/>
          <a:gdLst/>
          <a:ahLst/>
          <a:cxnLst/>
          <a:rect l="0" t="0" r="0" b="0"/>
          <a:pathLst>
            <a:path>
              <a:moveTo>
                <a:pt x="0" y="16633"/>
              </a:moveTo>
              <a:lnTo>
                <a:pt x="742851"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5198515" y="4222545"/>
        <a:ext cx="37142" cy="37142"/>
      </dsp:txXfrm>
    </dsp:sp>
    <dsp:sp modelId="{B5B8D754-3D14-4A0B-9CC6-3A3BB9752947}">
      <dsp:nvSpPr>
        <dsp:cNvPr id="0" name=""/>
        <dsp:cNvSpPr/>
      </dsp:nvSpPr>
      <dsp:spPr>
        <a:xfrm>
          <a:off x="5587998" y="3869905"/>
          <a:ext cx="1719293" cy="78149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[insert </a:t>
          </a:r>
          <a:r>
            <a:rPr lang="fr-FR" sz="1800" kern="1200" dirty="0" err="1" smtClean="0"/>
            <a:t>number</a:t>
          </a:r>
          <a:r>
            <a:rPr lang="fr-FR" sz="1800" kern="1200" dirty="0" smtClean="0"/>
            <a:t>]</a:t>
          </a:r>
          <a:endParaRPr lang="fr-FR" sz="1800" kern="1200" dirty="0"/>
        </a:p>
      </dsp:txBody>
      <dsp:txXfrm>
        <a:off x="5610887" y="3892794"/>
        <a:ext cx="1673515" cy="735718"/>
      </dsp:txXfrm>
    </dsp:sp>
    <dsp:sp modelId="{B4DF48BB-54C4-4528-9F1E-011D9A5AE91D}">
      <dsp:nvSpPr>
        <dsp:cNvPr id="0" name=""/>
        <dsp:cNvSpPr/>
      </dsp:nvSpPr>
      <dsp:spPr>
        <a:xfrm rot="21396999">
          <a:off x="7306714" y="4224483"/>
          <a:ext cx="662067" cy="33266"/>
        </a:xfrm>
        <a:custGeom>
          <a:avLst/>
          <a:gdLst/>
          <a:ahLst/>
          <a:cxnLst/>
          <a:rect l="0" t="0" r="0" b="0"/>
          <a:pathLst>
            <a:path>
              <a:moveTo>
                <a:pt x="0" y="16633"/>
              </a:moveTo>
              <a:lnTo>
                <a:pt x="662067" y="16633"/>
              </a:lnTo>
            </a:path>
          </a:pathLst>
        </a:custGeom>
        <a:noFill/>
        <a:ln w="25400" cap="flat" cmpd="sng" algn="ctr">
          <a:solidFill>
            <a:srgbClr val="065F7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tx1"/>
            </a:solidFill>
          </a:endParaRPr>
        </a:p>
      </dsp:txBody>
      <dsp:txXfrm>
        <a:off x="7621196" y="4224565"/>
        <a:ext cx="33103" cy="33103"/>
      </dsp:txXfrm>
    </dsp:sp>
    <dsp:sp modelId="{24CF02D5-0299-4B2D-86D0-14F46238F4FC}">
      <dsp:nvSpPr>
        <dsp:cNvPr id="0" name=""/>
        <dsp:cNvSpPr/>
      </dsp:nvSpPr>
      <dsp:spPr>
        <a:xfrm>
          <a:off x="7968205" y="3791757"/>
          <a:ext cx="1719293" cy="859646"/>
        </a:xfrm>
        <a:prstGeom prst="roundRect">
          <a:avLst>
            <a:gd name="adj" fmla="val 10000"/>
          </a:avLst>
        </a:prstGeom>
        <a:solidFill>
          <a:srgbClr val="3E8A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XX per cluster</a:t>
          </a:r>
          <a:endParaRPr lang="fr-FR" sz="1800" kern="1200" dirty="0"/>
        </a:p>
      </dsp:txBody>
      <dsp:txXfrm>
        <a:off x="7993383" y="3816935"/>
        <a:ext cx="1668937" cy="809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6F13507-33D9-4E78-8681-D25075DC2EA4}" type="datetimeFigureOut">
              <a:rPr lang="fr-FR"/>
              <a:pPr>
                <a:defRPr/>
              </a:pPr>
              <a:t>13/11/2018</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2819B3-000E-4F7E-8B65-20B27EB0755E}" type="slidenum">
              <a:rPr lang="fr-FR"/>
              <a:pPr>
                <a:defRPr/>
              </a:pPr>
              <a:t>‹#›</a:t>
            </a:fld>
            <a:endParaRPr lang="fr-FR"/>
          </a:p>
        </p:txBody>
      </p:sp>
    </p:spTree>
    <p:extLst>
      <p:ext uri="{BB962C8B-B14F-4D97-AF65-F5344CB8AC3E}">
        <p14:creationId xmlns:p14="http://schemas.microsoft.com/office/powerpoint/2010/main" val="270142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3074B0-0637-4814-967A-6EBEDFC77847}" type="slidenum">
              <a:rPr lang="en-GB" sz="1200">
                <a:solidFill>
                  <a:srgbClr val="000000"/>
                </a:solidFill>
                <a:ea typeface="ＭＳ Ｐゴシック" pitchFamily="34" charset="-128"/>
              </a:rPr>
              <a:pPr algn="r"/>
              <a:t>1</a:t>
            </a:fld>
            <a:endParaRPr lang="en-GB" sz="1200">
              <a:solidFill>
                <a:srgbClr val="000000"/>
              </a:solidFill>
              <a:ea typeface="ＭＳ Ｐゴシック" pitchFamily="34" charset="-128"/>
            </a:endParaRPr>
          </a:p>
        </p:txBody>
      </p:sp>
      <p:sp>
        <p:nvSpPr>
          <p:cNvPr id="4096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4" name="Rectangle 3"/>
          <p:cNvSpPr>
            <a:spLocks noGrp="1" noChangeArrowheads="1"/>
          </p:cNvSpPr>
          <p:nvPr>
            <p:ph type="body" idx="1"/>
          </p:nvPr>
        </p:nvSpPr>
        <p:spPr bwMode="auto">
          <a:xfrm>
            <a:off x="912813" y="4343400"/>
            <a:ext cx="5032375" cy="4114800"/>
          </a:xfrm>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21780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976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4028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8895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4593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4863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920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018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176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6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807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841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350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7861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475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802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831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699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159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968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6515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0298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31" y="408233"/>
            <a:ext cx="5235172" cy="6458239"/>
          </a:xfrm>
          <a:prstGeom prst="rect">
            <a:avLst/>
          </a:prstGeom>
        </p:spPr>
      </p:pic>
      <p:cxnSp>
        <p:nvCxnSpPr>
          <p:cNvPr id="9" name="Straight Connector 1"/>
          <p:cNvCxnSpPr>
            <a:cxnSpLocks noChangeShapeType="1"/>
          </p:cNvCxnSpPr>
          <p:nvPr userDrawn="1"/>
        </p:nvCxnSpPr>
        <p:spPr bwMode="auto">
          <a:xfrm>
            <a:off x="336552"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5" y="5"/>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61" y="5940760"/>
            <a:ext cx="424289" cy="451824"/>
          </a:xfrm>
          <a:prstGeom prst="rect">
            <a:avLst/>
          </a:prstGeom>
        </p:spPr>
      </p:pic>
      <p:sp>
        <p:nvSpPr>
          <p:cNvPr id="8" name="TextBox 7"/>
          <p:cNvSpPr txBox="1"/>
          <p:nvPr userDrawn="1"/>
        </p:nvSpPr>
        <p:spPr>
          <a:xfrm>
            <a:off x="380731" y="3391465"/>
            <a:ext cx="9330536" cy="334707"/>
          </a:xfrm>
          <a:prstGeom prst="rect">
            <a:avLst/>
          </a:prstGeom>
          <a:noFill/>
        </p:spPr>
        <p:txBody>
          <a:bodyPr wrap="squar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srgbClr val="A1CC3A"/>
                </a:solidFill>
                <a:effectLst/>
                <a:uLnTx/>
                <a:uFillTx/>
                <a:latin typeface="Franklin Gothic Medium" panose="020B0603020102020204"/>
                <a:ea typeface="+mn-ea"/>
                <a:cs typeface="+mn-cs"/>
              </a:rPr>
              <a:t>Evaluating Public Health Programs at Scale</a:t>
            </a:r>
          </a:p>
        </p:txBody>
      </p:sp>
      <p:sp>
        <p:nvSpPr>
          <p:cNvPr id="11" name="TextBox 10"/>
          <p:cNvSpPr txBox="1"/>
          <p:nvPr userDrawn="1"/>
        </p:nvSpPr>
        <p:spPr>
          <a:xfrm>
            <a:off x="2396068" y="4383617"/>
            <a:ext cx="7518400" cy="438582"/>
          </a:xfrm>
          <a:prstGeom prst="rect">
            <a:avLst/>
          </a:prstGeom>
          <a:noFill/>
        </p:spPr>
        <p:txBody>
          <a:bodyPr wrap="square" rtlCol="0">
            <a:spAutoFit/>
          </a:bodyPr>
          <a:lstStyle/>
          <a:p>
            <a:pPr marL="0" marR="0" lvl="0" indent="0" algn="r" defTabSz="257175"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FFFFFF"/>
                </a:solidFill>
                <a:effectLst/>
                <a:uLnTx/>
                <a:uFillTx/>
                <a:latin typeface="Franklin Gothic Book" panose="020B0503020102020204"/>
                <a:ea typeface="+mn-ea"/>
                <a:cs typeface="+mn-cs"/>
              </a:rPr>
              <a:t>Global Disease, Epidemiology &amp; Control Program</a:t>
            </a:r>
            <a:br>
              <a:rPr kumimoji="0" lang="en-US" sz="1125" b="0" i="0" u="none" strike="noStrike" kern="1200" cap="none" spc="0" normalizeH="0" baseline="0" noProof="0" dirty="0">
                <a:ln>
                  <a:noFill/>
                </a:ln>
                <a:solidFill>
                  <a:srgbClr val="FFFFFF"/>
                </a:solidFill>
                <a:effectLst/>
                <a:uLnTx/>
                <a:uFillTx/>
                <a:latin typeface="Franklin Gothic Book" panose="020B0503020102020204"/>
                <a:ea typeface="+mn-ea"/>
                <a:cs typeface="+mn-cs"/>
              </a:rPr>
            </a:br>
            <a:r>
              <a:rPr kumimoji="0" lang="en-US" sz="1125" b="0" i="0" u="none" strike="noStrike" kern="1200" cap="none" spc="0" normalizeH="0" baseline="0" noProof="0" dirty="0">
                <a:ln>
                  <a:noFill/>
                </a:ln>
                <a:solidFill>
                  <a:srgbClr val="FFFFFF"/>
                </a:solidFill>
                <a:effectLst/>
                <a:uLnTx/>
                <a:uFillTx/>
                <a:latin typeface="Franklin Gothic Book" panose="020B0503020102020204"/>
                <a:ea typeface="+mn-ea"/>
                <a:cs typeface="+mn-cs"/>
              </a:rPr>
              <a:t>Department of International Health</a:t>
            </a:r>
          </a:p>
        </p:txBody>
      </p:sp>
      <p:sp>
        <p:nvSpPr>
          <p:cNvPr id="12" name="TextBox 11"/>
          <p:cNvSpPr txBox="1"/>
          <p:nvPr userDrawn="1"/>
        </p:nvSpPr>
        <p:spPr>
          <a:xfrm>
            <a:off x="954883" y="5777549"/>
            <a:ext cx="6597388" cy="334835"/>
          </a:xfrm>
          <a:prstGeom prst="rect">
            <a:avLst/>
          </a:prstGeom>
          <a:noFill/>
        </p:spPr>
        <p:txBody>
          <a:bodyPr wrap="squar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US" sz="788" b="0" i="1" u="none" strike="noStrike" kern="1200" cap="none" spc="0" normalizeH="0" baseline="0" noProof="0" dirty="0">
                <a:ln>
                  <a:noFill/>
                </a:ln>
                <a:solidFill>
                  <a:srgbClr val="FFFFFF"/>
                </a:solidFill>
                <a:effectLst/>
                <a:uLnTx/>
                <a:uFillTx/>
                <a:latin typeface="Franklin Gothic Book" panose="020B0503020102020204"/>
                <a:ea typeface="+mn-ea"/>
                <a:cs typeface="+mn-cs"/>
              </a:rPr>
              <a:t>Real Accountability: Data Analysis for Results (RADAR)</a:t>
            </a:r>
            <a:br>
              <a:rPr kumimoji="0" lang="en-US" sz="788" b="0" i="1" u="none" strike="noStrike" kern="1200" cap="none" spc="0" normalizeH="0" baseline="0" noProof="0" dirty="0">
                <a:ln>
                  <a:noFill/>
                </a:ln>
                <a:solidFill>
                  <a:srgbClr val="FFFFFF"/>
                </a:solidFill>
                <a:effectLst/>
                <a:uLnTx/>
                <a:uFillTx/>
                <a:latin typeface="Franklin Gothic Book" panose="020B0503020102020204"/>
                <a:ea typeface="+mn-ea"/>
                <a:cs typeface="+mn-cs"/>
              </a:rPr>
            </a:br>
            <a:r>
              <a:rPr kumimoji="0" lang="en-US" sz="788" b="0" i="1" u="none" strike="noStrike" kern="1200" cap="none" spc="0" normalizeH="0" baseline="0" noProof="0" dirty="0">
                <a:ln>
                  <a:noFill/>
                </a:ln>
                <a:solidFill>
                  <a:srgbClr val="FFFFFF"/>
                </a:solidFill>
                <a:effectLst/>
                <a:uLnTx/>
                <a:uFillTx/>
                <a:latin typeface="Franklin Gothic Book" panose="020B0503020102020204"/>
                <a:ea typeface="+mn-ea"/>
                <a:cs typeface="+mn-cs"/>
              </a:rPr>
              <a:t>Funded by the Government of Canada</a:t>
            </a:r>
          </a:p>
        </p:txBody>
      </p:sp>
    </p:spTree>
    <p:extLst>
      <p:ext uri="{BB962C8B-B14F-4D97-AF65-F5344CB8AC3E}">
        <p14:creationId xmlns:p14="http://schemas.microsoft.com/office/powerpoint/2010/main" val="292779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72" y="114709"/>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7" y="333351"/>
            <a:ext cx="657255" cy="657255"/>
          </a:xfrm>
          <a:prstGeom prst="rect">
            <a:avLst/>
          </a:prstGeom>
        </p:spPr>
      </p:pic>
      <p:sp>
        <p:nvSpPr>
          <p:cNvPr id="6" name="Text Placeholder 5"/>
          <p:cNvSpPr>
            <a:spLocks noGrp="1"/>
          </p:cNvSpPr>
          <p:nvPr>
            <p:ph type="body" sz="quarter" idx="12" hasCustomPrompt="1"/>
          </p:nvPr>
        </p:nvSpPr>
        <p:spPr>
          <a:xfrm>
            <a:off x="10723064" y="1032938"/>
            <a:ext cx="1236133" cy="491067"/>
          </a:xfrm>
        </p:spPr>
        <p:txBody>
          <a:bodyPr/>
          <a:lstStyle>
            <a:lvl1pPr marL="0" indent="0" algn="ctr">
              <a:buNone/>
              <a:defRPr>
                <a:solidFill>
                  <a:schemeClr val="bg1"/>
                </a:solidFill>
              </a:defRPr>
            </a:lvl1pPr>
            <a:lvl2pPr>
              <a:defRPr/>
            </a:lvl2pPr>
          </a:lstStyle>
          <a:p>
            <a:pPr lvl="0"/>
            <a:r>
              <a:rPr lang="en-US" dirty="0"/>
              <a:t>&lt;X&gt;</a:t>
            </a:r>
          </a:p>
        </p:txBody>
      </p:sp>
      <p:sp>
        <p:nvSpPr>
          <p:cNvPr id="7" name="Source"/>
          <p:cNvSpPr>
            <a:spLocks noGrp="1"/>
          </p:cNvSpPr>
          <p:nvPr>
            <p:ph idx="11" hasCustomPrompt="1"/>
          </p:nvPr>
        </p:nvSpPr>
        <p:spPr>
          <a:xfrm>
            <a:off x="199089" y="6378791"/>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Tree>
    <p:extLst>
      <p:ext uri="{BB962C8B-B14F-4D97-AF65-F5344CB8AC3E}">
        <p14:creationId xmlns:p14="http://schemas.microsoft.com/office/powerpoint/2010/main" val="391855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Common evaluation framework</a:t>
            </a:r>
          </a:p>
        </p:txBody>
      </p:sp>
      <p:sp>
        <p:nvSpPr>
          <p:cNvPr id="5" name="Source"/>
          <p:cNvSpPr>
            <a:spLocks noGrp="1"/>
          </p:cNvSpPr>
          <p:nvPr>
            <p:ph idx="11" hasCustomPrompt="1"/>
          </p:nvPr>
        </p:nvSpPr>
        <p:spPr>
          <a:xfrm>
            <a:off x="199089" y="6378791"/>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Bryce J, </a:t>
            </a:r>
            <a:r>
              <a:rPr lang="en-US" dirty="0" err="1"/>
              <a:t>Victora</a:t>
            </a:r>
            <a:r>
              <a:rPr lang="en-US" dirty="0"/>
              <a:t> CG, </a:t>
            </a:r>
            <a:r>
              <a:rPr lang="en-US" dirty="0" err="1"/>
              <a:t>Boerma</a:t>
            </a:r>
            <a:r>
              <a:rPr lang="en-US" dirty="0"/>
              <a:t> JT, Peters DH, Black RE.  Evaluating the scale-up to MDGs 4 and 5: a common framework.  International Health 2011; 3(3):139-146. </a:t>
            </a:r>
          </a:p>
        </p:txBody>
      </p:sp>
      <p:sp>
        <p:nvSpPr>
          <p:cNvPr id="25" name="Rectangle 24"/>
          <p:cNvSpPr/>
          <p:nvPr userDrawn="1"/>
        </p:nvSpPr>
        <p:spPr>
          <a:xfrm>
            <a:off x="2632037"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90" y="2149626"/>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Funding</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Policies</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Plan</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7" y="2149623"/>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Project implementation</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Capacity building</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Gender equality</a:t>
            </a: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Behavior change</a:t>
            </a:r>
          </a:p>
        </p:txBody>
      </p:sp>
      <p:sp>
        <p:nvSpPr>
          <p:cNvPr id="29" name="Rectangle 28"/>
          <p:cNvSpPr/>
          <p:nvPr userDrawn="1"/>
        </p:nvSpPr>
        <p:spPr>
          <a:xfrm>
            <a:off x="9734887"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92"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900" b="0" i="0" u="none" strike="noStrike" kern="1200" cap="none" spc="0" normalizeH="0" baseline="0" noProof="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73"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utilization</a:t>
            </a:r>
          </a:p>
        </p:txBody>
      </p:sp>
      <p:sp>
        <p:nvSpPr>
          <p:cNvPr id="32" name="Rectangle 31"/>
          <p:cNvSpPr/>
          <p:nvPr userDrawn="1"/>
        </p:nvSpPr>
        <p:spPr>
          <a:xfrm>
            <a:off x="259889" y="5410206"/>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101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5"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58585A"/>
                </a:solidFill>
                <a:effectLst/>
                <a:uLnTx/>
                <a:uFillTx/>
                <a:latin typeface="Franklin Gothic Book" panose="020B0503020102020204"/>
                <a:ea typeface="+mn-ea"/>
                <a:cs typeface="+mn-cs"/>
              </a:rPr>
              <a:t>Inputs</a:t>
            </a:r>
          </a:p>
        </p:txBody>
      </p:sp>
      <p:sp>
        <p:nvSpPr>
          <p:cNvPr id="41" name="Rectangle 40"/>
          <p:cNvSpPr/>
          <p:nvPr userDrawn="1"/>
        </p:nvSpPr>
        <p:spPr>
          <a:xfrm>
            <a:off x="5002189"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58585A"/>
                </a:solidFill>
                <a:effectLst/>
                <a:uLnTx/>
                <a:uFillTx/>
                <a:latin typeface="Franklin Gothic Book" panose="020B0503020102020204"/>
                <a:ea typeface="+mn-ea"/>
                <a:cs typeface="+mn-cs"/>
              </a:rPr>
              <a:t>Outputs</a:t>
            </a:r>
          </a:p>
        </p:txBody>
      </p:sp>
      <p:sp>
        <p:nvSpPr>
          <p:cNvPr id="42" name="Rectangle 41"/>
          <p:cNvSpPr/>
          <p:nvPr userDrawn="1"/>
        </p:nvSpPr>
        <p:spPr>
          <a:xfrm>
            <a:off x="7372341"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58585A"/>
                </a:solidFill>
                <a:effectLst/>
                <a:uLnTx/>
                <a:uFillTx/>
                <a:latin typeface="Franklin Gothic Book" panose="020B0503020102020204"/>
                <a:ea typeface="+mn-ea"/>
                <a:cs typeface="+mn-cs"/>
              </a:rPr>
              <a:t>Outcomes</a:t>
            </a: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58585A"/>
                </a:solidFill>
                <a:effectLst/>
                <a:uLnTx/>
                <a:uFillTx/>
                <a:latin typeface="Franklin Gothic Book" panose="020B0503020102020204"/>
                <a:ea typeface="+mn-ea"/>
                <a:cs typeface="+mn-cs"/>
              </a:rPr>
              <a:t>Impact</a:t>
            </a:r>
          </a:p>
        </p:txBody>
      </p:sp>
      <p:cxnSp>
        <p:nvCxnSpPr>
          <p:cNvPr id="44" name="Straight Arrow Connector 43"/>
          <p:cNvCxnSpPr/>
          <p:nvPr userDrawn="1"/>
        </p:nvCxnSpPr>
        <p:spPr>
          <a:xfrm>
            <a:off x="2421824"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6"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8"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80"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4"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8"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80"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7"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90" y="2149626"/>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Funding</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Policies</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Plan</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7" y="2149623"/>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Project implementation</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Capacity building</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Gender equality</a:t>
            </a: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Behavior change</a:t>
            </a:r>
          </a:p>
        </p:txBody>
      </p:sp>
      <p:sp>
        <p:nvSpPr>
          <p:cNvPr id="71" name="Rectangle 70"/>
          <p:cNvSpPr/>
          <p:nvPr userDrawn="1"/>
        </p:nvSpPr>
        <p:spPr>
          <a:xfrm>
            <a:off x="9734887"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257175" rtl="0" eaLnBrk="1" fontAlgn="auto" latinLnBrk="0" hangingPunct="1">
              <a:lnSpc>
                <a:spcPct val="100000"/>
              </a:lnSpc>
              <a:spcBef>
                <a:spcPts val="0"/>
              </a:spcBef>
              <a:spcAft>
                <a:spcPts val="0"/>
              </a:spcAft>
              <a:buClrTx/>
              <a:buSzPct val="75000"/>
              <a:buFontTx/>
              <a:buNone/>
              <a:tabLst/>
              <a:defRPr/>
            </a:pPr>
            <a:endPar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92"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provision of services</a:t>
            </a:r>
          </a:p>
        </p:txBody>
      </p:sp>
      <p:sp>
        <p:nvSpPr>
          <p:cNvPr id="73" name="Rectangle 72"/>
          <p:cNvSpPr/>
          <p:nvPr userDrawn="1"/>
        </p:nvSpPr>
        <p:spPr>
          <a:xfrm rot="16200000">
            <a:off x="5180173"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9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Improved utilization</a:t>
            </a:r>
          </a:p>
        </p:txBody>
      </p:sp>
      <p:sp>
        <p:nvSpPr>
          <p:cNvPr id="74" name="Rectangle 73"/>
          <p:cNvSpPr/>
          <p:nvPr userDrawn="1"/>
        </p:nvSpPr>
        <p:spPr>
          <a:xfrm>
            <a:off x="259889" y="5410206"/>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Pct val="75000"/>
              <a:buFontTx/>
              <a:buNone/>
              <a:tabLst/>
              <a:defRPr/>
            </a:pPr>
            <a:r>
              <a:rPr kumimoji="0" lang="en-US" sz="101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5"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Franklin Gothic Book" panose="020B0503020102020204"/>
                <a:ea typeface="+mn-ea"/>
                <a:cs typeface="+mn-cs"/>
              </a:rPr>
              <a:t>Inputs</a:t>
            </a:r>
          </a:p>
        </p:txBody>
      </p:sp>
      <p:sp>
        <p:nvSpPr>
          <p:cNvPr id="76" name="Rectangle 75"/>
          <p:cNvSpPr/>
          <p:nvPr userDrawn="1"/>
        </p:nvSpPr>
        <p:spPr>
          <a:xfrm>
            <a:off x="5002189"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Franklin Gothic Book" panose="020B0503020102020204"/>
                <a:ea typeface="+mn-ea"/>
                <a:cs typeface="+mn-cs"/>
              </a:rPr>
              <a:t>Outputs</a:t>
            </a:r>
          </a:p>
        </p:txBody>
      </p:sp>
      <p:sp>
        <p:nvSpPr>
          <p:cNvPr id="77" name="Rectangle 76"/>
          <p:cNvSpPr/>
          <p:nvPr userDrawn="1"/>
        </p:nvSpPr>
        <p:spPr>
          <a:xfrm>
            <a:off x="7372341"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Franklin Gothic Book" panose="020B0503020102020204"/>
                <a:ea typeface="+mn-ea"/>
                <a:cs typeface="+mn-cs"/>
              </a:rPr>
              <a:t>Outcomes</a:t>
            </a: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Franklin Gothic Book" panose="020B0503020102020204"/>
                <a:ea typeface="+mn-ea"/>
                <a:cs typeface="+mn-cs"/>
              </a:rPr>
              <a:t>Impact</a:t>
            </a:r>
          </a:p>
        </p:txBody>
      </p:sp>
      <p:cxnSp>
        <p:nvCxnSpPr>
          <p:cNvPr id="79" name="Straight Arrow Connector 78"/>
          <p:cNvCxnSpPr/>
          <p:nvPr userDrawn="1"/>
        </p:nvCxnSpPr>
        <p:spPr>
          <a:xfrm>
            <a:off x="2421824"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6"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8"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80"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4"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8"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80"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61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9" y="6378791"/>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
        <p:nvSpPr>
          <p:cNvPr id="6" name="Title 5"/>
          <p:cNvSpPr>
            <a:spLocks noGrp="1"/>
          </p:cNvSpPr>
          <p:nvPr>
            <p:ph type="title" hasCustomPrompt="1"/>
          </p:nvPr>
        </p:nvSpPr>
        <p:spPr>
          <a:xfrm>
            <a:off x="1846603" y="1137927"/>
            <a:ext cx="8387292" cy="4758573"/>
          </a:xfrm>
          <a:ln w="28575">
            <a:solidFill>
              <a:srgbClr val="A1CC3A"/>
            </a:solidFill>
          </a:ln>
        </p:spPr>
        <p:txBody>
          <a:bodyPr>
            <a:normAutofit fontScale="90000"/>
          </a:bodyPr>
          <a:lstStyle>
            <a:lvl1pPr>
              <a:defRPr/>
            </a:lvl1pPr>
          </a:lstStyle>
          <a:p>
            <a:pPr algn="ctr"/>
            <a:r>
              <a:rPr lang="en-US" dirty="0"/>
              <a:t>&lt;Insert text&gt;</a:t>
            </a:r>
          </a:p>
        </p:txBody>
      </p:sp>
    </p:spTree>
    <p:extLst>
      <p:ext uri="{BB962C8B-B14F-4D97-AF65-F5344CB8AC3E}">
        <p14:creationId xmlns:p14="http://schemas.microsoft.com/office/powerpoint/2010/main" val="34320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a:t>End of Module [X]</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6" y="5303079"/>
            <a:ext cx="2297777" cy="647951"/>
          </a:xfrm>
          <a:prstGeom prst="rect">
            <a:avLst/>
          </a:prstGeom>
        </p:spPr>
      </p:pic>
    </p:spTree>
    <p:extLst>
      <p:ext uri="{BB962C8B-B14F-4D97-AF65-F5344CB8AC3E}">
        <p14:creationId xmlns:p14="http://schemas.microsoft.com/office/powerpoint/2010/main" val="2854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8">
            <a:extLst/>
          </p:cNvPr>
          <p:cNvSpPr>
            <a:spLocks noGrp="1" noChangeArrowheads="1"/>
          </p:cNvSpPr>
          <p:nvPr>
            <p:ph type="dt" sz="half" idx="10"/>
          </p:nvPr>
        </p:nvSpPr>
        <p:spPr>
          <a:ln/>
        </p:spPr>
        <p:txBody>
          <a:bodyPr/>
          <a:lstStyle>
            <a:lvl1pPr>
              <a:defRPr/>
            </a:lvl1pPr>
          </a:lstStyle>
          <a:p>
            <a:pPr defTabSz="514350" eaLnBrk="0" hangingPunct="0">
              <a:defRPr/>
            </a:pPr>
            <a:endParaRPr lang="en-US" sz="1013">
              <a:solidFill>
                <a:prstClr val="black"/>
              </a:solidFill>
              <a:latin typeface="Arial" panose="020B0604020202020204" pitchFamily="34" charset="0"/>
            </a:endParaRPr>
          </a:p>
        </p:txBody>
      </p:sp>
      <p:sp>
        <p:nvSpPr>
          <p:cNvPr id="5" name="Rectangle 9">
            <a:extLst/>
          </p:cNvPr>
          <p:cNvSpPr>
            <a:spLocks noGrp="1" noChangeArrowheads="1"/>
          </p:cNvSpPr>
          <p:nvPr>
            <p:ph type="ftr" sz="quarter" idx="11"/>
          </p:nvPr>
        </p:nvSpPr>
        <p:spPr>
          <a:ln/>
        </p:spPr>
        <p:txBody>
          <a:bodyPr/>
          <a:lstStyle>
            <a:lvl1pPr>
              <a:defRPr/>
            </a:lvl1pPr>
          </a:lstStyle>
          <a:p>
            <a:pPr defTabSz="514350" eaLnBrk="0" hangingPunct="0">
              <a:defRPr/>
            </a:pPr>
            <a:endParaRPr lang="en-US" sz="1013">
              <a:solidFill>
                <a:prstClr val="black"/>
              </a:solidFill>
              <a:latin typeface="Arial" panose="020B0604020202020204" pitchFamily="34" charset="0"/>
            </a:endParaRPr>
          </a:p>
        </p:txBody>
      </p:sp>
      <p:sp>
        <p:nvSpPr>
          <p:cNvPr id="6" name="Rectangle 10">
            <a:extLst/>
          </p:cNvPr>
          <p:cNvSpPr>
            <a:spLocks noGrp="1" noChangeArrowheads="1"/>
          </p:cNvSpPr>
          <p:nvPr>
            <p:ph type="sldNum" sz="quarter" idx="12"/>
          </p:nvPr>
        </p:nvSpPr>
        <p:spPr>
          <a:ln/>
        </p:spPr>
        <p:txBody>
          <a:bodyPr/>
          <a:lstStyle>
            <a:lvl1pPr>
              <a:defRPr/>
            </a:lvl1pPr>
          </a:lstStyle>
          <a:p>
            <a:pPr defTabSz="514350" eaLnBrk="0" hangingPunct="0">
              <a:defRPr/>
            </a:pPr>
            <a:fld id="{C05E6036-9E8E-40BD-A912-ACBD3388DC3E}" type="slidenum">
              <a:rPr lang="en-US" altLang="en-US" sz="1013" smtClean="0">
                <a:solidFill>
                  <a:prstClr val="black"/>
                </a:solidFill>
                <a:latin typeface="Arial" panose="020B0604020202020204" pitchFamily="34" charset="0"/>
              </a:rPr>
              <a:pPr defTabSz="514350" eaLnBrk="0" hangingPunct="0">
                <a:defRPr/>
              </a:pPr>
              <a:t>‹#›</a:t>
            </a:fld>
            <a:endParaRPr lang="en-US" altLang="en-US" sz="1013">
              <a:solidFill>
                <a:prstClr val="black"/>
              </a:solidFill>
              <a:latin typeface="Arial" panose="020B0604020202020204" pitchFamily="34" charset="0"/>
            </a:endParaRPr>
          </a:p>
        </p:txBody>
      </p:sp>
    </p:spTree>
    <p:extLst>
      <p:ext uri="{BB962C8B-B14F-4D97-AF65-F5344CB8AC3E}">
        <p14:creationId xmlns:p14="http://schemas.microsoft.com/office/powerpoint/2010/main" val="4023416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F0E33379-1AA4-4BE4-80F3-7BCCA28A56C5}" type="datetime1">
              <a:rPr lang="en-US" smtClean="0"/>
              <a:pPr>
                <a:defRPr/>
              </a:pPr>
              <a:t>11/13/2018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a:defRPr/>
            </a:pPr>
            <a:fld id="{47BEEA49-D0BD-4529-9748-C29532EE4B36}" type="slidenum">
              <a:rPr lang="en-US"/>
              <a:pPr>
                <a:defRPr/>
              </a:pPr>
              <a:t>‹#›</a:t>
            </a:fld>
            <a:endParaRPr lang="en-US" dirty="0"/>
          </a:p>
        </p:txBody>
      </p:sp>
    </p:spTree>
    <p:extLst>
      <p:ext uri="{BB962C8B-B14F-4D97-AF65-F5344CB8AC3E}">
        <p14:creationId xmlns:p14="http://schemas.microsoft.com/office/powerpoint/2010/main" val="395916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8C4F7014-9E04-4C0E-9B5C-AF29582EB49B}" type="datetime1">
              <a:rPr lang="en-US" smtClean="0"/>
              <a:pPr>
                <a:defRPr/>
              </a:pPr>
              <a:t>11/13/2018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fontAlgn="auto">
              <a:spcBef>
                <a:spcPts val="0"/>
              </a:spcBef>
              <a:spcAft>
                <a:spcPts val="0"/>
              </a:spcAft>
              <a:defRPr>
                <a:ea typeface="+mn-ea"/>
              </a:defRPr>
            </a:lvl1pPr>
          </a:lstStyle>
          <a:p>
            <a:pPr>
              <a:defRPr/>
            </a:pPr>
            <a:fld id="{6E0CCFB3-CD50-4B47-B639-E861919F56F2}" type="slidenum">
              <a:rPr lang="en-US"/>
              <a:pPr>
                <a:defRPr/>
              </a:pPr>
              <a:t>‹#›</a:t>
            </a:fld>
            <a:endParaRPr lang="en-US"/>
          </a:p>
        </p:txBody>
      </p:sp>
    </p:spTree>
    <p:extLst>
      <p:ext uri="{BB962C8B-B14F-4D97-AF65-F5344CB8AC3E}">
        <p14:creationId xmlns:p14="http://schemas.microsoft.com/office/powerpoint/2010/main" val="316176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29" y="408229"/>
            <a:ext cx="5235172" cy="6458239"/>
          </a:xfrm>
          <a:prstGeom prst="rect">
            <a:avLst/>
          </a:prstGeom>
        </p:spPr>
      </p:pic>
      <p:cxnSp>
        <p:nvCxnSpPr>
          <p:cNvPr id="9" name="Straight Connector 1"/>
          <p:cNvCxnSpPr>
            <a:cxnSpLocks noChangeShapeType="1"/>
          </p:cNvCxnSpPr>
          <p:nvPr userDrawn="1"/>
        </p:nvCxnSpPr>
        <p:spPr bwMode="auto">
          <a:xfrm>
            <a:off x="336551"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1" y="0"/>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57" y="5940760"/>
            <a:ext cx="424289" cy="451824"/>
          </a:xfrm>
          <a:prstGeom prst="rect">
            <a:avLst/>
          </a:prstGeom>
        </p:spPr>
      </p:pic>
      <p:sp>
        <p:nvSpPr>
          <p:cNvPr id="8" name="TextBox 7"/>
          <p:cNvSpPr txBox="1"/>
          <p:nvPr userDrawn="1"/>
        </p:nvSpPr>
        <p:spPr>
          <a:xfrm>
            <a:off x="380731" y="3391463"/>
            <a:ext cx="9330536"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smtClean="0">
                <a:ln>
                  <a:noFill/>
                </a:ln>
                <a:solidFill>
                  <a:srgbClr val="A1CC3A"/>
                </a:solidFill>
                <a:effectLst/>
                <a:uLnTx/>
                <a:uFillTx/>
                <a:latin typeface="Franklin Gothic Medium" panose="020B0603020102020204"/>
                <a:ea typeface="+mn-ea"/>
                <a:cs typeface="+mn-cs"/>
              </a:rPr>
              <a:t>RADAR Coverage Tool</a:t>
            </a:r>
            <a:endParaRPr kumimoji="0" lang="en-US" sz="3733" b="0" i="0" u="none" strike="noStrike" kern="1200" cap="none" spc="0" normalizeH="0" baseline="0" noProof="0" dirty="0">
              <a:ln>
                <a:noFill/>
              </a:ln>
              <a:solidFill>
                <a:srgbClr val="A1CC3A"/>
              </a:solidFill>
              <a:effectLst/>
              <a:uLnTx/>
              <a:uFillTx/>
              <a:latin typeface="Franklin Gothic Medium" panose="020B0603020102020204"/>
              <a:ea typeface="+mn-ea"/>
              <a:cs typeface="+mn-cs"/>
            </a:endParaRPr>
          </a:p>
        </p:txBody>
      </p:sp>
      <p:sp>
        <p:nvSpPr>
          <p:cNvPr id="12" name="TextBox 11"/>
          <p:cNvSpPr txBox="1"/>
          <p:nvPr userDrawn="1"/>
        </p:nvSpPr>
        <p:spPr>
          <a:xfrm>
            <a:off x="954879" y="5777547"/>
            <a:ext cx="6597388" cy="6669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Real Accountability: Data Analysis for Results (RADAR)</a:t>
            </a:r>
            <a:b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b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Funded by the Government of Canada</a:t>
            </a:r>
          </a:p>
        </p:txBody>
      </p:sp>
      <p:sp>
        <p:nvSpPr>
          <p:cNvPr id="10" name="Title 9"/>
          <p:cNvSpPr>
            <a:spLocks noGrp="1"/>
          </p:cNvSpPr>
          <p:nvPr>
            <p:ph type="title"/>
          </p:nvPr>
        </p:nvSpPr>
        <p:spPr>
          <a:xfrm>
            <a:off x="380731" y="4375794"/>
            <a:ext cx="7490485" cy="1185333"/>
          </a:xfrm>
        </p:spPr>
        <p:txBody>
          <a:bodyPr anchor="t">
            <a:noAutofit/>
          </a:bodyPr>
          <a:lstStyle>
            <a:lvl1pPr algn="l">
              <a:defRPr sz="2667"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08030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35054"/>
            <a:ext cx="6515100" cy="1724236"/>
          </a:xfrm>
        </p:spPr>
        <p:txBody>
          <a:bodyPr anchor="t">
            <a:normAutofit/>
          </a:bodyPr>
          <a:lstStyle>
            <a:lvl1pPr>
              <a:defRPr sz="2933">
                <a:solidFill>
                  <a:srgbClr val="A1CC3A"/>
                </a:solidFill>
              </a:defRPr>
            </a:lvl1pPr>
          </a:lstStyle>
          <a:p>
            <a:r>
              <a:rPr lang="en-US" dirty="0" smtClean="0"/>
              <a:t>Click to add section title</a:t>
            </a:r>
            <a:endParaRPr lang="en-US" dirty="0"/>
          </a:p>
        </p:txBody>
      </p:sp>
      <p:sp>
        <p:nvSpPr>
          <p:cNvPr id="6" name="Rectangle 5"/>
          <p:cNvSpPr/>
          <p:nvPr userDrawn="1"/>
        </p:nvSpPr>
        <p:spPr>
          <a:xfrm>
            <a:off x="342243" y="6188912"/>
            <a:ext cx="11952672" cy="328423"/>
          </a:xfrm>
          <a:prstGeom prst="rect">
            <a:avLst/>
          </a:prstGeom>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1067"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29" y="399762"/>
            <a:ext cx="5235172" cy="6458239"/>
          </a:xfrm>
          <a:prstGeom prst="rect">
            <a:avLst/>
          </a:prstGeom>
        </p:spPr>
      </p:pic>
      <p:cxnSp>
        <p:nvCxnSpPr>
          <p:cNvPr id="7" name="Straight Connector 1"/>
          <p:cNvCxnSpPr>
            <a:cxnSpLocks noChangeShapeType="1"/>
          </p:cNvCxnSpPr>
          <p:nvPr userDrawn="1"/>
        </p:nvCxnSpPr>
        <p:spPr bwMode="auto">
          <a:xfrm>
            <a:off x="342243"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9417032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490267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odule title">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7" y="4335054"/>
            <a:ext cx="6515100" cy="1724236"/>
          </a:xfrm>
        </p:spPr>
        <p:txBody>
          <a:bodyPr anchor="t">
            <a:normAutofit/>
          </a:bodyPr>
          <a:lstStyle>
            <a:lvl1pPr>
              <a:defRPr sz="1238">
                <a:solidFill>
                  <a:srgbClr val="A1CC3A"/>
                </a:solidFill>
              </a:defRPr>
            </a:lvl1pPr>
          </a:lstStyle>
          <a:p>
            <a:r>
              <a:rPr lang="en-US" dirty="0"/>
              <a:t>Click to add module title</a:t>
            </a:r>
          </a:p>
        </p:txBody>
      </p:sp>
      <p:sp>
        <p:nvSpPr>
          <p:cNvPr id="6" name="Rectangle 5"/>
          <p:cNvSpPr/>
          <p:nvPr userDrawn="1"/>
        </p:nvSpPr>
        <p:spPr>
          <a:xfrm>
            <a:off x="342243" y="6188914"/>
            <a:ext cx="11952672" cy="138499"/>
          </a:xfrm>
          <a:prstGeom prst="rect">
            <a:avLst/>
          </a:prstGeom>
        </p:spPr>
        <p:txBody>
          <a:bodyPr wrap="square" lIns="0" tIns="0" rIns="0" bIns="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450" b="0" i="0" u="none" strike="noStrike" kern="1200" cap="none" spc="0" normalizeH="0" baseline="0" noProof="0" dirty="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450" b="0" i="0" u="none" strike="noStrike" kern="1200" cap="none" spc="0" normalizeH="0" baseline="0" noProof="0" dirty="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45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5" y="5"/>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31" y="399762"/>
            <a:ext cx="5235172" cy="6458239"/>
          </a:xfrm>
          <a:prstGeom prst="rect">
            <a:avLst/>
          </a:prstGeom>
        </p:spPr>
      </p:pic>
      <p:cxnSp>
        <p:nvCxnSpPr>
          <p:cNvPr id="7" name="Straight Connector 1"/>
          <p:cNvCxnSpPr>
            <a:cxnSpLocks noChangeShapeType="1"/>
          </p:cNvCxnSpPr>
          <p:nvPr userDrawn="1"/>
        </p:nvCxnSpPr>
        <p:spPr bwMode="auto">
          <a:xfrm>
            <a:off x="342244"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373663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599" y="2074334"/>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609600" y="1437641"/>
            <a:ext cx="10972801" cy="512233"/>
          </a:xfrm>
          <a:ln>
            <a:noFill/>
          </a:ln>
        </p:spPr>
        <p:txBody>
          <a:bodyPr>
            <a:normAutofit/>
          </a:bodyPr>
          <a:lstStyle>
            <a:lvl1pPr marL="0" indent="0" algn="ctr">
              <a:buNone/>
              <a:defRPr sz="2400" baseline="0"/>
            </a:lvl1pPr>
          </a:lstStyle>
          <a:p>
            <a:pPr lvl="0"/>
            <a:r>
              <a:rPr lang="en-US" dirty="0" smtClean="0"/>
              <a:t>Click to add table title</a:t>
            </a:r>
          </a:p>
        </p:txBody>
      </p:sp>
    </p:spTree>
    <p:extLst>
      <p:ext uri="{BB962C8B-B14F-4D97-AF65-F5344CB8AC3E}">
        <p14:creationId xmlns:p14="http://schemas.microsoft.com/office/powerpoint/2010/main" val="25937507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609600" y="1600201"/>
            <a:ext cx="5444837" cy="4525963"/>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6153689" y="1601896"/>
            <a:ext cx="5437179" cy="4525963"/>
          </a:xfrm>
          <a:prstGeom prst="rect">
            <a:avLst/>
          </a:prstGeom>
          <a:ln>
            <a:solidFill>
              <a:schemeClr val="bg1">
                <a:lumMod val="75000"/>
              </a:schemeClr>
            </a:solidFill>
          </a:ln>
        </p:spPr>
        <p:txBody>
          <a:bodyPr vert="horz" lIns="91440" tIns="45720" rIns="91440" bIns="45720" rtlCol="0">
            <a:normAutofit/>
          </a:bodyPr>
          <a:lstStyle>
            <a:lvl1pPr marL="385224" indent="-385224" algn="l" defTabSz="609585" rtl="0" eaLnBrk="1" latinLnBrk="0" hangingPunct="1">
              <a:spcBef>
                <a:spcPts val="0"/>
              </a:spcBef>
              <a:spcAft>
                <a:spcPts val="2000"/>
              </a:spcAft>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lgn="l" defTabSz="609585" rtl="0" eaLnBrk="1" latinLnBrk="0" hangingPunct="1">
              <a:spcBef>
                <a:spcPts val="0"/>
              </a:spcBef>
              <a:spcAft>
                <a:spcPts val="2000"/>
              </a:spcAft>
              <a:buSzPct val="100000"/>
              <a:buFont typeface="Wingdings" panose="05000000000000000000" pitchFamily="2" charset="2"/>
              <a:buChar char="§"/>
              <a:defRPr lang="en-US" sz="2133" kern="1200" baseline="0" dirty="0" smtClean="0">
                <a:solidFill>
                  <a:schemeClr val="tx1"/>
                </a:solidFill>
                <a:latin typeface="Franklin Gothic Book" panose="020B0503020102020204" pitchFamily="34" charset="0"/>
                <a:ea typeface="+mn-ea"/>
                <a:cs typeface="+mn-cs"/>
              </a:defRPr>
            </a:lvl2pPr>
            <a:lvl3pPr marL="1064657" indent="-306910" algn="l" defTabSz="609585" rtl="0" eaLnBrk="1" latinLnBrk="0" hangingPunct="1">
              <a:spcBef>
                <a:spcPts val="0"/>
              </a:spcBef>
              <a:spcAft>
                <a:spcPts val="2000"/>
              </a:spcAft>
              <a:buSzPct val="100000"/>
              <a:buFont typeface="Franklin Gothic Book" panose="020B0503020102020204" pitchFamily="34" charset="0"/>
              <a:buChar char="—"/>
              <a:defRPr lang="en-US" sz="2133"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292835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626533" y="1637287"/>
            <a:ext cx="5427904"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8" name="Content Placeholder 1"/>
          <p:cNvSpPr>
            <a:spLocks noGrp="1"/>
          </p:cNvSpPr>
          <p:nvPr>
            <p:ph idx="13" hasCustomPrompt="1"/>
          </p:nvPr>
        </p:nvSpPr>
        <p:spPr>
          <a:xfrm>
            <a:off x="626533" y="2325507"/>
            <a:ext cx="5427904" cy="3809999"/>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6153689" y="1638831"/>
            <a:ext cx="5428713"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buFont typeface="Wingdings" panose="05000000000000000000" pitchFamily="2" charset="2"/>
              <a:buChar char="§"/>
              <a:defRPr sz="2133">
                <a:latin typeface="Franklin Gothic Book" panose="020B0503020102020204" pitchFamily="34" charset="0"/>
              </a:defRPr>
            </a:lvl2pPr>
            <a:lvl3pPr marL="1064657" indent="-306910">
              <a:buFont typeface="Franklin Gothic Book" panose="020B0503020102020204" pitchFamily="34" charset="0"/>
              <a:buChar char="—"/>
              <a:defRPr sz="2133">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336514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0" y="1699663"/>
            <a:ext cx="6682681" cy="3442975"/>
          </a:xfrm>
          <a:prstGeom prst="rect">
            <a:avLst/>
          </a:prstGeom>
          <a:solidFill>
            <a:srgbClr val="04607E"/>
          </a:solidFill>
          <a:ln w="38100">
            <a:solidFill>
              <a:srgbClr val="A1CC3A"/>
            </a:solid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5333"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5333">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7288589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Rounded Rectangle 5"/>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8"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694893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41579931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2632036"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6" y="2149618"/>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9" name="Rectangle 28"/>
          <p:cNvSpPr/>
          <p:nvPr userDrawn="1"/>
        </p:nvSpPr>
        <p:spPr>
          <a:xfrm>
            <a:off x="9734885"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88"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2133"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69"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2" name="Rectangle 31"/>
          <p:cNvSpPr/>
          <p:nvPr userDrawn="1"/>
        </p:nvSpPr>
        <p:spPr>
          <a:xfrm>
            <a:off x="259889" y="5410201"/>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4"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1" name="Rectangle 40"/>
          <p:cNvSpPr/>
          <p:nvPr userDrawn="1"/>
        </p:nvSpPr>
        <p:spPr>
          <a:xfrm>
            <a:off x="5002188"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2" name="Rectangle 41"/>
          <p:cNvSpPr/>
          <p:nvPr userDrawn="1"/>
        </p:nvSpPr>
        <p:spPr>
          <a:xfrm>
            <a:off x="7372340"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cxnSp>
        <p:nvCxnSpPr>
          <p:cNvPr id="44" name="Straight Arrow Connector 43"/>
          <p:cNvCxnSpPr/>
          <p:nvPr userDrawn="1"/>
        </p:nvCxnSpPr>
        <p:spPr>
          <a:xfrm>
            <a:off x="2421823"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5"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7"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79"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3"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5"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7"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79"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6"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6" y="2149618"/>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1" name="Rectangle 70"/>
          <p:cNvSpPr/>
          <p:nvPr userDrawn="1"/>
        </p:nvSpPr>
        <p:spPr>
          <a:xfrm>
            <a:off x="9734885"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88"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5180169"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4" name="Rectangle 73"/>
          <p:cNvSpPr/>
          <p:nvPr userDrawn="1"/>
        </p:nvSpPr>
        <p:spPr>
          <a:xfrm>
            <a:off x="259889" y="5410201"/>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4"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6" name="Rectangle 75"/>
          <p:cNvSpPr/>
          <p:nvPr userDrawn="1"/>
        </p:nvSpPr>
        <p:spPr>
          <a:xfrm>
            <a:off x="5002188"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7" name="Rectangle 76"/>
          <p:cNvSpPr/>
          <p:nvPr userDrawn="1"/>
        </p:nvSpPr>
        <p:spPr>
          <a:xfrm>
            <a:off x="7372340"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79" name="Straight Arrow Connector 78"/>
          <p:cNvCxnSpPr/>
          <p:nvPr userDrawn="1"/>
        </p:nvCxnSpPr>
        <p:spPr>
          <a:xfrm>
            <a:off x="2421823"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5"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7"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79"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3"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5"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7"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79"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9492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itle 5"/>
          <p:cNvSpPr>
            <a:spLocks noGrp="1"/>
          </p:cNvSpPr>
          <p:nvPr>
            <p:ph type="title" hasCustomPrompt="1"/>
          </p:nvPr>
        </p:nvSpPr>
        <p:spPr>
          <a:xfrm>
            <a:off x="1846599" y="1137922"/>
            <a:ext cx="8387292" cy="4758573"/>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34529855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2" y="5303074"/>
            <a:ext cx="2297777" cy="647951"/>
          </a:xfrm>
          <a:prstGeom prst="rect">
            <a:avLst/>
          </a:prstGeom>
        </p:spPr>
      </p:pic>
    </p:spTree>
    <p:extLst>
      <p:ext uri="{BB962C8B-B14F-4D97-AF65-F5344CB8AC3E}">
        <p14:creationId xmlns:p14="http://schemas.microsoft.com/office/powerpoint/2010/main" val="39243461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defTabSz="609585">
              <a:defRPr/>
            </a:pPr>
            <a:fld id="{F0E33379-1AA4-4BE4-80F3-7BCCA28A56C5}" type="datetime1">
              <a:rPr lang="en-US" sz="2400" smtClean="0">
                <a:solidFill>
                  <a:prstClr val="black"/>
                </a:solidFill>
                <a:latin typeface="Franklin Gothic Book" panose="020B0503020102020204"/>
              </a:rPr>
              <a:pPr defTabSz="609585">
                <a:defRPr/>
              </a:pPr>
              <a:t>11/13/2018</a:t>
            </a:fld>
            <a:endParaRPr lang="en-US" sz="2400">
              <a:solidFill>
                <a:prstClr val="black"/>
              </a:solidFill>
              <a:latin typeface="Franklin Gothic Book" panose="020B0503020102020204"/>
            </a:endParaRPr>
          </a:p>
        </p:txBody>
      </p:sp>
      <p:sp>
        <p:nvSpPr>
          <p:cNvPr id="5" name="Footer Placeholder 2"/>
          <p:cNvSpPr>
            <a:spLocks noGrp="1"/>
          </p:cNvSpPr>
          <p:nvPr>
            <p:ph type="ftr" sz="quarter" idx="11"/>
          </p:nvPr>
        </p:nvSpPr>
        <p:spPr/>
        <p:txBody>
          <a:bodyPr/>
          <a:lstStyle>
            <a:lvl1pPr>
              <a:defRPr/>
            </a:lvl1pPr>
          </a:lstStyle>
          <a:p>
            <a:pPr defTabSz="609585" fontAlgn="auto">
              <a:spcBef>
                <a:spcPts val="0"/>
              </a:spcBef>
              <a:spcAft>
                <a:spcPts val="0"/>
              </a:spcAft>
              <a:defRPr/>
            </a:pPr>
            <a:endParaRPr lang="en-US" sz="2400">
              <a:solidFill>
                <a:prstClr val="black"/>
              </a:solidFill>
              <a:latin typeface="Franklin Gothic Book" panose="020B0503020102020204"/>
            </a:endParaRPr>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defTabSz="609585">
              <a:defRPr/>
            </a:pPr>
            <a:fld id="{47BEEA49-D0BD-4529-9748-C29532EE4B36}" type="slidenum">
              <a:rPr lang="en-US" sz="2400" smtClean="0">
                <a:solidFill>
                  <a:prstClr val="black"/>
                </a:solidFill>
                <a:latin typeface="Franklin Gothic Book" panose="020B0503020102020204"/>
              </a:rPr>
              <a:pPr defTabSz="609585">
                <a:defRPr/>
              </a:pPr>
              <a:t>‹#›</a:t>
            </a:fld>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4108820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010F7D-D725-4635-BE5D-46E707DB5ADD}"/>
              </a:ext>
            </a:extLst>
          </p:cNvPr>
          <p:cNvSpPr>
            <a:spLocks noGrp="1"/>
          </p:cNvSpPr>
          <p:nvPr>
            <p:ph type="body" sz="quarter" idx="10" hasCustomPrompt="1"/>
          </p:nvPr>
        </p:nvSpPr>
        <p:spPr>
          <a:xfrm>
            <a:off x="963084" y="4405848"/>
            <a:ext cx="10363200" cy="1363133"/>
          </a:xfrm>
        </p:spPr>
        <p:txBody>
          <a:bodyPr anchor="b">
            <a:normAutofit/>
          </a:bodyPr>
          <a:lstStyle>
            <a:lvl1pPr marL="0" indent="0" algn="l" defTabSz="257175" rtl="0" eaLnBrk="1" latinLnBrk="0" hangingPunct="1">
              <a:spcBef>
                <a:spcPct val="0"/>
              </a:spcBef>
              <a:buNone/>
              <a:defRPr lang="en-US" sz="2025" b="0" kern="1200" dirty="0">
                <a:solidFill>
                  <a:srgbClr val="04607E"/>
                </a:solidFill>
                <a:latin typeface="Franklin Gothic Medium" panose="020B0603020102020204" pitchFamily="34" charset="0"/>
                <a:ea typeface="+mj-ea"/>
                <a:cs typeface="+mj-cs"/>
              </a:defRPr>
            </a:lvl1pPr>
          </a:lstStyle>
          <a:p>
            <a:pPr lvl="0"/>
            <a:r>
              <a:rPr lang="en-US" b="0" dirty="0"/>
              <a:t>Click to add sub-section title</a:t>
            </a:r>
            <a:endParaRPr lang="en-US" dirty="0"/>
          </a:p>
        </p:txBody>
      </p:sp>
    </p:spTree>
    <p:extLst>
      <p:ext uri="{BB962C8B-B14F-4D97-AF65-F5344CB8AC3E}">
        <p14:creationId xmlns:p14="http://schemas.microsoft.com/office/powerpoint/2010/main" val="105905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5661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29" y="408229"/>
            <a:ext cx="5235172" cy="6458239"/>
          </a:xfrm>
          <a:prstGeom prst="rect">
            <a:avLst/>
          </a:prstGeom>
        </p:spPr>
      </p:pic>
      <p:cxnSp>
        <p:nvCxnSpPr>
          <p:cNvPr id="9" name="Straight Connector 1"/>
          <p:cNvCxnSpPr>
            <a:cxnSpLocks noChangeShapeType="1"/>
          </p:cNvCxnSpPr>
          <p:nvPr userDrawn="1"/>
        </p:nvCxnSpPr>
        <p:spPr bwMode="auto">
          <a:xfrm>
            <a:off x="336551"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1" y="0"/>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57" y="5940760"/>
            <a:ext cx="424289" cy="451824"/>
          </a:xfrm>
          <a:prstGeom prst="rect">
            <a:avLst/>
          </a:prstGeom>
        </p:spPr>
      </p:pic>
      <p:sp>
        <p:nvSpPr>
          <p:cNvPr id="8" name="TextBox 7"/>
          <p:cNvSpPr txBox="1"/>
          <p:nvPr userDrawn="1"/>
        </p:nvSpPr>
        <p:spPr>
          <a:xfrm>
            <a:off x="380731" y="3391463"/>
            <a:ext cx="9330536"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smtClean="0">
                <a:ln>
                  <a:noFill/>
                </a:ln>
                <a:solidFill>
                  <a:srgbClr val="A1CC3A"/>
                </a:solidFill>
                <a:effectLst/>
                <a:uLnTx/>
                <a:uFillTx/>
                <a:latin typeface="Franklin Gothic Medium" panose="020B0603020102020204"/>
                <a:ea typeface="+mn-ea"/>
                <a:cs typeface="+mn-cs"/>
              </a:rPr>
              <a:t>RADAR Coverage Tool</a:t>
            </a:r>
            <a:endParaRPr kumimoji="0" lang="en-US" sz="3733" b="0" i="0" u="none" strike="noStrike" kern="1200" cap="none" spc="0" normalizeH="0" baseline="0" noProof="0" dirty="0">
              <a:ln>
                <a:noFill/>
              </a:ln>
              <a:solidFill>
                <a:srgbClr val="A1CC3A"/>
              </a:solidFill>
              <a:effectLst/>
              <a:uLnTx/>
              <a:uFillTx/>
              <a:latin typeface="Franklin Gothic Medium" panose="020B0603020102020204"/>
              <a:ea typeface="+mn-ea"/>
              <a:cs typeface="+mn-cs"/>
            </a:endParaRPr>
          </a:p>
        </p:txBody>
      </p:sp>
      <p:sp>
        <p:nvSpPr>
          <p:cNvPr id="12" name="TextBox 11"/>
          <p:cNvSpPr txBox="1"/>
          <p:nvPr userDrawn="1"/>
        </p:nvSpPr>
        <p:spPr>
          <a:xfrm>
            <a:off x="954879" y="5777547"/>
            <a:ext cx="6597388" cy="6669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Real Accountability: Data Analysis for Results (RADAR)</a:t>
            </a:r>
            <a:b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b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Funded by the Government of Canada</a:t>
            </a:r>
          </a:p>
        </p:txBody>
      </p:sp>
      <p:sp>
        <p:nvSpPr>
          <p:cNvPr id="10" name="Title 9"/>
          <p:cNvSpPr>
            <a:spLocks noGrp="1"/>
          </p:cNvSpPr>
          <p:nvPr>
            <p:ph type="title"/>
          </p:nvPr>
        </p:nvSpPr>
        <p:spPr>
          <a:xfrm>
            <a:off x="380731" y="4375794"/>
            <a:ext cx="7490485" cy="1185333"/>
          </a:xfrm>
        </p:spPr>
        <p:txBody>
          <a:bodyPr anchor="t">
            <a:noAutofit/>
          </a:bodyPr>
          <a:lstStyle>
            <a:lvl1pPr algn="l">
              <a:defRPr sz="2667"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4064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35054"/>
            <a:ext cx="6515100" cy="1724236"/>
          </a:xfrm>
        </p:spPr>
        <p:txBody>
          <a:bodyPr anchor="t">
            <a:normAutofit/>
          </a:bodyPr>
          <a:lstStyle>
            <a:lvl1pPr>
              <a:defRPr sz="2933">
                <a:solidFill>
                  <a:srgbClr val="A1CC3A"/>
                </a:solidFill>
              </a:defRPr>
            </a:lvl1pPr>
          </a:lstStyle>
          <a:p>
            <a:r>
              <a:rPr lang="en-US" dirty="0" smtClean="0"/>
              <a:t>Click to add section title</a:t>
            </a:r>
            <a:endParaRPr lang="en-US" dirty="0"/>
          </a:p>
        </p:txBody>
      </p:sp>
      <p:sp>
        <p:nvSpPr>
          <p:cNvPr id="6" name="Rectangle 5"/>
          <p:cNvSpPr/>
          <p:nvPr userDrawn="1"/>
        </p:nvSpPr>
        <p:spPr>
          <a:xfrm>
            <a:off x="342243" y="6188912"/>
            <a:ext cx="11952672" cy="328423"/>
          </a:xfrm>
          <a:prstGeom prst="rect">
            <a:avLst/>
          </a:prstGeom>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1067"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29" y="399762"/>
            <a:ext cx="5235172" cy="6458239"/>
          </a:xfrm>
          <a:prstGeom prst="rect">
            <a:avLst/>
          </a:prstGeom>
        </p:spPr>
      </p:pic>
      <p:cxnSp>
        <p:nvCxnSpPr>
          <p:cNvPr id="7" name="Straight Connector 1"/>
          <p:cNvCxnSpPr>
            <a:cxnSpLocks noChangeShapeType="1"/>
          </p:cNvCxnSpPr>
          <p:nvPr userDrawn="1"/>
        </p:nvCxnSpPr>
        <p:spPr bwMode="auto">
          <a:xfrm>
            <a:off x="342243"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13238282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29780015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599" y="2074334"/>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609600" y="1437641"/>
            <a:ext cx="10972801" cy="512233"/>
          </a:xfrm>
          <a:ln>
            <a:noFill/>
          </a:ln>
        </p:spPr>
        <p:txBody>
          <a:bodyPr>
            <a:normAutofit/>
          </a:bodyPr>
          <a:lstStyle>
            <a:lvl1pPr marL="0" indent="0" algn="ctr">
              <a:buNone/>
              <a:defRPr sz="2400" baseline="0"/>
            </a:lvl1pPr>
          </a:lstStyle>
          <a:p>
            <a:pPr lvl="0"/>
            <a:r>
              <a:rPr lang="en-US" dirty="0" smtClean="0"/>
              <a:t>Click to add table title</a:t>
            </a:r>
          </a:p>
        </p:txBody>
      </p:sp>
    </p:spTree>
    <p:extLst>
      <p:ext uri="{BB962C8B-B14F-4D97-AF65-F5344CB8AC3E}">
        <p14:creationId xmlns:p14="http://schemas.microsoft.com/office/powerpoint/2010/main" val="37676677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609600" y="1600201"/>
            <a:ext cx="5444837" cy="4525963"/>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6153689" y="1601896"/>
            <a:ext cx="5437179" cy="4525963"/>
          </a:xfrm>
          <a:prstGeom prst="rect">
            <a:avLst/>
          </a:prstGeom>
          <a:ln>
            <a:solidFill>
              <a:schemeClr val="bg1">
                <a:lumMod val="75000"/>
              </a:schemeClr>
            </a:solidFill>
          </a:ln>
        </p:spPr>
        <p:txBody>
          <a:bodyPr vert="horz" lIns="91440" tIns="45720" rIns="91440" bIns="45720" rtlCol="0">
            <a:normAutofit/>
          </a:bodyPr>
          <a:lstStyle>
            <a:lvl1pPr marL="385224" indent="-385224" algn="l" defTabSz="609585" rtl="0" eaLnBrk="1" latinLnBrk="0" hangingPunct="1">
              <a:spcBef>
                <a:spcPts val="0"/>
              </a:spcBef>
              <a:spcAft>
                <a:spcPts val="2000"/>
              </a:spcAft>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lgn="l" defTabSz="609585" rtl="0" eaLnBrk="1" latinLnBrk="0" hangingPunct="1">
              <a:spcBef>
                <a:spcPts val="0"/>
              </a:spcBef>
              <a:spcAft>
                <a:spcPts val="2000"/>
              </a:spcAft>
              <a:buSzPct val="100000"/>
              <a:buFont typeface="Wingdings" panose="05000000000000000000" pitchFamily="2" charset="2"/>
              <a:buChar char="§"/>
              <a:defRPr lang="en-US" sz="2133" kern="1200" baseline="0" dirty="0" smtClean="0">
                <a:solidFill>
                  <a:schemeClr val="tx1"/>
                </a:solidFill>
                <a:latin typeface="Franklin Gothic Book" panose="020B0503020102020204" pitchFamily="34" charset="0"/>
                <a:ea typeface="+mn-ea"/>
                <a:cs typeface="+mn-cs"/>
              </a:defRPr>
            </a:lvl2pPr>
            <a:lvl3pPr marL="1064657" indent="-306910" algn="l" defTabSz="609585" rtl="0" eaLnBrk="1" latinLnBrk="0" hangingPunct="1">
              <a:spcBef>
                <a:spcPts val="0"/>
              </a:spcBef>
              <a:spcAft>
                <a:spcPts val="2000"/>
              </a:spcAft>
              <a:buSzPct val="100000"/>
              <a:buFont typeface="Franklin Gothic Book" panose="020B0503020102020204" pitchFamily="34" charset="0"/>
              <a:buChar char="—"/>
              <a:defRPr lang="en-US" sz="2133"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414446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626533" y="1637287"/>
            <a:ext cx="5427904"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8" name="Content Placeholder 1"/>
          <p:cNvSpPr>
            <a:spLocks noGrp="1"/>
          </p:cNvSpPr>
          <p:nvPr>
            <p:ph idx="13" hasCustomPrompt="1"/>
          </p:nvPr>
        </p:nvSpPr>
        <p:spPr>
          <a:xfrm>
            <a:off x="626533" y="2325507"/>
            <a:ext cx="5427904" cy="3809999"/>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6153689" y="1638831"/>
            <a:ext cx="5428713"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buFont typeface="Wingdings" panose="05000000000000000000" pitchFamily="2" charset="2"/>
              <a:buChar char="§"/>
              <a:defRPr sz="2133">
                <a:latin typeface="Franklin Gothic Book" panose="020B0503020102020204" pitchFamily="34" charset="0"/>
              </a:defRPr>
            </a:lvl2pPr>
            <a:lvl3pPr marL="1064657" indent="-306910">
              <a:buFont typeface="Franklin Gothic Book" panose="020B0503020102020204" pitchFamily="34" charset="0"/>
              <a:buChar char="—"/>
              <a:defRPr sz="2133">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74021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0" y="1699663"/>
            <a:ext cx="6682681" cy="3442975"/>
          </a:xfrm>
          <a:prstGeom prst="rect">
            <a:avLst/>
          </a:prstGeom>
          <a:solidFill>
            <a:srgbClr val="04607E"/>
          </a:solidFill>
          <a:ln w="38100">
            <a:solidFill>
              <a:srgbClr val="A1CC3A"/>
            </a:solid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5333"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5333">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7133696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Rounded Rectangle 5"/>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8"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832161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6184907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1"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9" y="6378791"/>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Tree>
    <p:extLst>
      <p:ext uri="{BB962C8B-B14F-4D97-AF65-F5344CB8AC3E}">
        <p14:creationId xmlns:p14="http://schemas.microsoft.com/office/powerpoint/2010/main" val="2505957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2632036"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6" y="2149618"/>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9" name="Rectangle 28"/>
          <p:cNvSpPr/>
          <p:nvPr userDrawn="1"/>
        </p:nvSpPr>
        <p:spPr>
          <a:xfrm>
            <a:off x="9734885"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88"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2133"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69"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2" name="Rectangle 31"/>
          <p:cNvSpPr/>
          <p:nvPr userDrawn="1"/>
        </p:nvSpPr>
        <p:spPr>
          <a:xfrm>
            <a:off x="259889" y="5410201"/>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4"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1" name="Rectangle 40"/>
          <p:cNvSpPr/>
          <p:nvPr userDrawn="1"/>
        </p:nvSpPr>
        <p:spPr>
          <a:xfrm>
            <a:off x="5002188"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2" name="Rectangle 41"/>
          <p:cNvSpPr/>
          <p:nvPr userDrawn="1"/>
        </p:nvSpPr>
        <p:spPr>
          <a:xfrm>
            <a:off x="7372340"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cxnSp>
        <p:nvCxnSpPr>
          <p:cNvPr id="44" name="Straight Arrow Connector 43"/>
          <p:cNvCxnSpPr/>
          <p:nvPr userDrawn="1"/>
        </p:nvCxnSpPr>
        <p:spPr>
          <a:xfrm>
            <a:off x="2421823"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5"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7"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79"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3"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5"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7"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79"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6"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6" y="2149618"/>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1" name="Rectangle 70"/>
          <p:cNvSpPr/>
          <p:nvPr userDrawn="1"/>
        </p:nvSpPr>
        <p:spPr>
          <a:xfrm>
            <a:off x="9734885"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88"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5180169"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4" name="Rectangle 73"/>
          <p:cNvSpPr/>
          <p:nvPr userDrawn="1"/>
        </p:nvSpPr>
        <p:spPr>
          <a:xfrm>
            <a:off x="259889" y="5410201"/>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4"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6" name="Rectangle 75"/>
          <p:cNvSpPr/>
          <p:nvPr userDrawn="1"/>
        </p:nvSpPr>
        <p:spPr>
          <a:xfrm>
            <a:off x="5002188"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7" name="Rectangle 76"/>
          <p:cNvSpPr/>
          <p:nvPr userDrawn="1"/>
        </p:nvSpPr>
        <p:spPr>
          <a:xfrm>
            <a:off x="7372340"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79" name="Straight Arrow Connector 78"/>
          <p:cNvCxnSpPr/>
          <p:nvPr userDrawn="1"/>
        </p:nvCxnSpPr>
        <p:spPr>
          <a:xfrm>
            <a:off x="2421823"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5"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7"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79"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3"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5"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7"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79"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423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itle 5"/>
          <p:cNvSpPr>
            <a:spLocks noGrp="1"/>
          </p:cNvSpPr>
          <p:nvPr>
            <p:ph type="title" hasCustomPrompt="1"/>
          </p:nvPr>
        </p:nvSpPr>
        <p:spPr>
          <a:xfrm>
            <a:off x="1846599" y="1137922"/>
            <a:ext cx="8387292" cy="4758573"/>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42286051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2" y="5303074"/>
            <a:ext cx="2297777" cy="647951"/>
          </a:xfrm>
          <a:prstGeom prst="rect">
            <a:avLst/>
          </a:prstGeom>
        </p:spPr>
      </p:pic>
    </p:spTree>
    <p:extLst>
      <p:ext uri="{BB962C8B-B14F-4D97-AF65-F5344CB8AC3E}">
        <p14:creationId xmlns:p14="http://schemas.microsoft.com/office/powerpoint/2010/main" val="14474346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defTabSz="609585">
              <a:defRPr/>
            </a:pPr>
            <a:fld id="{F0E33379-1AA4-4BE4-80F3-7BCCA28A56C5}" type="datetime1">
              <a:rPr lang="en-US" sz="2400" smtClean="0">
                <a:solidFill>
                  <a:prstClr val="black"/>
                </a:solidFill>
                <a:latin typeface="Franklin Gothic Book" panose="020B0503020102020204"/>
              </a:rPr>
              <a:pPr defTabSz="609585">
                <a:defRPr/>
              </a:pPr>
              <a:t>11/13/2018</a:t>
            </a:fld>
            <a:endParaRPr lang="en-US" sz="2400">
              <a:solidFill>
                <a:prstClr val="black"/>
              </a:solidFill>
              <a:latin typeface="Franklin Gothic Book" panose="020B0503020102020204"/>
            </a:endParaRPr>
          </a:p>
        </p:txBody>
      </p:sp>
      <p:sp>
        <p:nvSpPr>
          <p:cNvPr id="5" name="Footer Placeholder 2"/>
          <p:cNvSpPr>
            <a:spLocks noGrp="1"/>
          </p:cNvSpPr>
          <p:nvPr>
            <p:ph type="ftr" sz="quarter" idx="11"/>
          </p:nvPr>
        </p:nvSpPr>
        <p:spPr/>
        <p:txBody>
          <a:bodyPr/>
          <a:lstStyle>
            <a:lvl1pPr>
              <a:defRPr/>
            </a:lvl1pPr>
          </a:lstStyle>
          <a:p>
            <a:pPr defTabSz="609585" fontAlgn="auto">
              <a:spcBef>
                <a:spcPts val="0"/>
              </a:spcBef>
              <a:spcAft>
                <a:spcPts val="0"/>
              </a:spcAft>
              <a:defRPr/>
            </a:pPr>
            <a:endParaRPr lang="en-US" sz="2400">
              <a:solidFill>
                <a:prstClr val="black"/>
              </a:solidFill>
              <a:latin typeface="Franklin Gothic Book" panose="020B0503020102020204"/>
            </a:endParaRPr>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defTabSz="609585">
              <a:defRPr/>
            </a:pPr>
            <a:fld id="{47BEEA49-D0BD-4529-9748-C29532EE4B36}" type="slidenum">
              <a:rPr lang="en-US" sz="2400" smtClean="0">
                <a:solidFill>
                  <a:prstClr val="black"/>
                </a:solidFill>
                <a:latin typeface="Franklin Gothic Book" panose="020B0503020102020204"/>
              </a:rPr>
              <a:pPr defTabSz="609585">
                <a:defRPr/>
              </a:pPr>
              <a:t>‹#›</a:t>
            </a:fld>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36815683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029303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29" y="408229"/>
            <a:ext cx="5235172" cy="6458239"/>
          </a:xfrm>
          <a:prstGeom prst="rect">
            <a:avLst/>
          </a:prstGeom>
        </p:spPr>
      </p:pic>
      <p:cxnSp>
        <p:nvCxnSpPr>
          <p:cNvPr id="9" name="Straight Connector 1"/>
          <p:cNvCxnSpPr>
            <a:cxnSpLocks noChangeShapeType="1"/>
          </p:cNvCxnSpPr>
          <p:nvPr userDrawn="1"/>
        </p:nvCxnSpPr>
        <p:spPr bwMode="auto">
          <a:xfrm>
            <a:off x="336551"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1" y="0"/>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57" y="5940760"/>
            <a:ext cx="424289" cy="451824"/>
          </a:xfrm>
          <a:prstGeom prst="rect">
            <a:avLst/>
          </a:prstGeom>
        </p:spPr>
      </p:pic>
      <p:sp>
        <p:nvSpPr>
          <p:cNvPr id="8" name="TextBox 7"/>
          <p:cNvSpPr txBox="1"/>
          <p:nvPr userDrawn="1"/>
        </p:nvSpPr>
        <p:spPr>
          <a:xfrm>
            <a:off x="380731" y="3391463"/>
            <a:ext cx="9330536"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smtClean="0">
                <a:ln>
                  <a:noFill/>
                </a:ln>
                <a:solidFill>
                  <a:srgbClr val="A1CC3A"/>
                </a:solidFill>
                <a:effectLst/>
                <a:uLnTx/>
                <a:uFillTx/>
                <a:latin typeface="Franklin Gothic Medium" panose="020B0603020102020204"/>
                <a:ea typeface="+mn-ea"/>
                <a:cs typeface="+mn-cs"/>
              </a:rPr>
              <a:t>RADAR Coverage Tool</a:t>
            </a:r>
            <a:endParaRPr kumimoji="0" lang="en-US" sz="3733" b="0" i="0" u="none" strike="noStrike" kern="1200" cap="none" spc="0" normalizeH="0" baseline="0" noProof="0" dirty="0">
              <a:ln>
                <a:noFill/>
              </a:ln>
              <a:solidFill>
                <a:srgbClr val="A1CC3A"/>
              </a:solidFill>
              <a:effectLst/>
              <a:uLnTx/>
              <a:uFillTx/>
              <a:latin typeface="Franklin Gothic Medium" panose="020B0603020102020204"/>
              <a:ea typeface="+mn-ea"/>
              <a:cs typeface="+mn-cs"/>
            </a:endParaRPr>
          </a:p>
        </p:txBody>
      </p:sp>
      <p:sp>
        <p:nvSpPr>
          <p:cNvPr id="12" name="TextBox 11"/>
          <p:cNvSpPr txBox="1"/>
          <p:nvPr userDrawn="1"/>
        </p:nvSpPr>
        <p:spPr>
          <a:xfrm>
            <a:off x="954879" y="5777547"/>
            <a:ext cx="6597388" cy="6669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Real Accountability: Data Analysis for Results (RADAR)</a:t>
            </a:r>
            <a:b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b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Funded by the Government of Canada</a:t>
            </a:r>
          </a:p>
        </p:txBody>
      </p:sp>
      <p:sp>
        <p:nvSpPr>
          <p:cNvPr id="10" name="Title 9"/>
          <p:cNvSpPr>
            <a:spLocks noGrp="1"/>
          </p:cNvSpPr>
          <p:nvPr>
            <p:ph type="title"/>
          </p:nvPr>
        </p:nvSpPr>
        <p:spPr>
          <a:xfrm>
            <a:off x="380731" y="4375794"/>
            <a:ext cx="7490485" cy="1185333"/>
          </a:xfrm>
        </p:spPr>
        <p:txBody>
          <a:bodyPr anchor="t">
            <a:noAutofit/>
          </a:bodyPr>
          <a:lstStyle>
            <a:lvl1pPr algn="l">
              <a:defRPr sz="2667"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757135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35054"/>
            <a:ext cx="6515100" cy="1724236"/>
          </a:xfrm>
        </p:spPr>
        <p:txBody>
          <a:bodyPr anchor="t">
            <a:normAutofit/>
          </a:bodyPr>
          <a:lstStyle>
            <a:lvl1pPr>
              <a:defRPr sz="2933">
                <a:solidFill>
                  <a:srgbClr val="A1CC3A"/>
                </a:solidFill>
              </a:defRPr>
            </a:lvl1pPr>
          </a:lstStyle>
          <a:p>
            <a:r>
              <a:rPr lang="en-US" dirty="0" smtClean="0"/>
              <a:t>Click to add section title</a:t>
            </a:r>
            <a:endParaRPr lang="en-US" dirty="0"/>
          </a:p>
        </p:txBody>
      </p:sp>
      <p:sp>
        <p:nvSpPr>
          <p:cNvPr id="6" name="Rectangle 5"/>
          <p:cNvSpPr/>
          <p:nvPr userDrawn="1"/>
        </p:nvSpPr>
        <p:spPr>
          <a:xfrm>
            <a:off x="342243" y="6188912"/>
            <a:ext cx="11952672" cy="328423"/>
          </a:xfrm>
          <a:prstGeom prst="rect">
            <a:avLst/>
          </a:prstGeom>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1067"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29" y="399762"/>
            <a:ext cx="5235172" cy="6458239"/>
          </a:xfrm>
          <a:prstGeom prst="rect">
            <a:avLst/>
          </a:prstGeom>
        </p:spPr>
      </p:pic>
      <p:cxnSp>
        <p:nvCxnSpPr>
          <p:cNvPr id="7" name="Straight Connector 1"/>
          <p:cNvCxnSpPr>
            <a:cxnSpLocks noChangeShapeType="1"/>
          </p:cNvCxnSpPr>
          <p:nvPr userDrawn="1"/>
        </p:nvCxnSpPr>
        <p:spPr bwMode="auto">
          <a:xfrm>
            <a:off x="342243"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20829356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32296551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599" y="2074334"/>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609600" y="1437641"/>
            <a:ext cx="10972801" cy="512233"/>
          </a:xfrm>
          <a:ln>
            <a:noFill/>
          </a:ln>
        </p:spPr>
        <p:txBody>
          <a:bodyPr>
            <a:normAutofit/>
          </a:bodyPr>
          <a:lstStyle>
            <a:lvl1pPr marL="0" indent="0" algn="ctr">
              <a:buNone/>
              <a:defRPr sz="2400" baseline="0"/>
            </a:lvl1pPr>
          </a:lstStyle>
          <a:p>
            <a:pPr lvl="0"/>
            <a:r>
              <a:rPr lang="en-US" dirty="0" smtClean="0"/>
              <a:t>Click to add table title</a:t>
            </a:r>
          </a:p>
        </p:txBody>
      </p:sp>
    </p:spTree>
    <p:extLst>
      <p:ext uri="{BB962C8B-B14F-4D97-AF65-F5344CB8AC3E}">
        <p14:creationId xmlns:p14="http://schemas.microsoft.com/office/powerpoint/2010/main" val="29803495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609600" y="1600201"/>
            <a:ext cx="5444837" cy="4525963"/>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6153689" y="1601896"/>
            <a:ext cx="5437179" cy="4525963"/>
          </a:xfrm>
          <a:prstGeom prst="rect">
            <a:avLst/>
          </a:prstGeom>
          <a:ln>
            <a:solidFill>
              <a:schemeClr val="bg1">
                <a:lumMod val="75000"/>
              </a:schemeClr>
            </a:solidFill>
          </a:ln>
        </p:spPr>
        <p:txBody>
          <a:bodyPr vert="horz" lIns="91440" tIns="45720" rIns="91440" bIns="45720" rtlCol="0">
            <a:normAutofit/>
          </a:bodyPr>
          <a:lstStyle>
            <a:lvl1pPr marL="385224" indent="-385224" algn="l" defTabSz="609585" rtl="0" eaLnBrk="1" latinLnBrk="0" hangingPunct="1">
              <a:spcBef>
                <a:spcPts val="0"/>
              </a:spcBef>
              <a:spcAft>
                <a:spcPts val="2000"/>
              </a:spcAft>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lgn="l" defTabSz="609585" rtl="0" eaLnBrk="1" latinLnBrk="0" hangingPunct="1">
              <a:spcBef>
                <a:spcPts val="0"/>
              </a:spcBef>
              <a:spcAft>
                <a:spcPts val="2000"/>
              </a:spcAft>
              <a:buSzPct val="100000"/>
              <a:buFont typeface="Wingdings" panose="05000000000000000000" pitchFamily="2" charset="2"/>
              <a:buChar char="§"/>
              <a:defRPr lang="en-US" sz="2133" kern="1200" baseline="0" dirty="0" smtClean="0">
                <a:solidFill>
                  <a:schemeClr val="tx1"/>
                </a:solidFill>
                <a:latin typeface="Franklin Gothic Book" panose="020B0503020102020204" pitchFamily="34" charset="0"/>
                <a:ea typeface="+mn-ea"/>
                <a:cs typeface="+mn-cs"/>
              </a:defRPr>
            </a:lvl2pPr>
            <a:lvl3pPr marL="1064657" indent="-306910" algn="l" defTabSz="609585" rtl="0" eaLnBrk="1" latinLnBrk="0" hangingPunct="1">
              <a:spcBef>
                <a:spcPts val="0"/>
              </a:spcBef>
              <a:spcAft>
                <a:spcPts val="2000"/>
              </a:spcAft>
              <a:buSzPct val="100000"/>
              <a:buFont typeface="Franklin Gothic Book" panose="020B0503020102020204" pitchFamily="34" charset="0"/>
              <a:buChar char="—"/>
              <a:defRPr lang="en-US" sz="2133"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363354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603" y="2074337"/>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7" y="6378791"/>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
        <p:nvSpPr>
          <p:cNvPr id="6" name="Text Placeholder 1"/>
          <p:cNvSpPr>
            <a:spLocks noGrp="1"/>
          </p:cNvSpPr>
          <p:nvPr>
            <p:ph type="body" sz="quarter" idx="14" hasCustomPrompt="1"/>
          </p:nvPr>
        </p:nvSpPr>
        <p:spPr>
          <a:xfrm>
            <a:off x="609604" y="1437646"/>
            <a:ext cx="10972801" cy="512233"/>
          </a:xfrm>
          <a:ln>
            <a:noFill/>
          </a:ln>
        </p:spPr>
        <p:txBody>
          <a:bodyPr>
            <a:normAutofit/>
          </a:bodyPr>
          <a:lstStyle>
            <a:lvl1pPr marL="0" indent="0" algn="ctr">
              <a:buNone/>
              <a:defRPr sz="1013" baseline="0"/>
            </a:lvl1pPr>
          </a:lstStyle>
          <a:p>
            <a:pPr lvl="0"/>
            <a:r>
              <a:rPr lang="en-US" dirty="0"/>
              <a:t>Click to add table title</a:t>
            </a:r>
          </a:p>
        </p:txBody>
      </p:sp>
    </p:spTree>
    <p:extLst>
      <p:ext uri="{BB962C8B-B14F-4D97-AF65-F5344CB8AC3E}">
        <p14:creationId xmlns:p14="http://schemas.microsoft.com/office/powerpoint/2010/main" val="2063673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626533" y="1637287"/>
            <a:ext cx="5427904"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8" name="Content Placeholder 1"/>
          <p:cNvSpPr>
            <a:spLocks noGrp="1"/>
          </p:cNvSpPr>
          <p:nvPr>
            <p:ph idx="13" hasCustomPrompt="1"/>
          </p:nvPr>
        </p:nvSpPr>
        <p:spPr>
          <a:xfrm>
            <a:off x="626533" y="2325507"/>
            <a:ext cx="5427904" cy="3809999"/>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6153689" y="1638831"/>
            <a:ext cx="5428713"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buFont typeface="Wingdings" panose="05000000000000000000" pitchFamily="2" charset="2"/>
              <a:buChar char="§"/>
              <a:defRPr sz="2133">
                <a:latin typeface="Franklin Gothic Book" panose="020B0503020102020204" pitchFamily="34" charset="0"/>
              </a:defRPr>
            </a:lvl2pPr>
            <a:lvl3pPr marL="1064657" indent="-306910">
              <a:buFont typeface="Franklin Gothic Book" panose="020B0503020102020204" pitchFamily="34" charset="0"/>
              <a:buChar char="—"/>
              <a:defRPr sz="2133">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39225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0" y="1699663"/>
            <a:ext cx="6682681" cy="3442975"/>
          </a:xfrm>
          <a:prstGeom prst="rect">
            <a:avLst/>
          </a:prstGeom>
          <a:solidFill>
            <a:srgbClr val="04607E"/>
          </a:solidFill>
          <a:ln w="38100">
            <a:solidFill>
              <a:srgbClr val="A1CC3A"/>
            </a:solid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5333"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5333">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8658666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Rounded Rectangle 5"/>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8"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2634946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29855162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2632036"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6" y="2149618"/>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9" name="Rectangle 28"/>
          <p:cNvSpPr/>
          <p:nvPr userDrawn="1"/>
        </p:nvSpPr>
        <p:spPr>
          <a:xfrm>
            <a:off x="9734885"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88"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2133"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69"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2" name="Rectangle 31"/>
          <p:cNvSpPr/>
          <p:nvPr userDrawn="1"/>
        </p:nvSpPr>
        <p:spPr>
          <a:xfrm>
            <a:off x="259889" y="5410201"/>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4"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1" name="Rectangle 40"/>
          <p:cNvSpPr/>
          <p:nvPr userDrawn="1"/>
        </p:nvSpPr>
        <p:spPr>
          <a:xfrm>
            <a:off x="5002188"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2" name="Rectangle 41"/>
          <p:cNvSpPr/>
          <p:nvPr userDrawn="1"/>
        </p:nvSpPr>
        <p:spPr>
          <a:xfrm>
            <a:off x="7372340"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cxnSp>
        <p:nvCxnSpPr>
          <p:cNvPr id="44" name="Straight Arrow Connector 43"/>
          <p:cNvCxnSpPr/>
          <p:nvPr userDrawn="1"/>
        </p:nvCxnSpPr>
        <p:spPr>
          <a:xfrm>
            <a:off x="2421823"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5"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7"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79"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3"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5"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7"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79"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6"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6" y="2149618"/>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1" name="Rectangle 70"/>
          <p:cNvSpPr/>
          <p:nvPr userDrawn="1"/>
        </p:nvSpPr>
        <p:spPr>
          <a:xfrm>
            <a:off x="9734885"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88"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5180169"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4" name="Rectangle 73"/>
          <p:cNvSpPr/>
          <p:nvPr userDrawn="1"/>
        </p:nvSpPr>
        <p:spPr>
          <a:xfrm>
            <a:off x="259889" y="5410201"/>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4"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6" name="Rectangle 75"/>
          <p:cNvSpPr/>
          <p:nvPr userDrawn="1"/>
        </p:nvSpPr>
        <p:spPr>
          <a:xfrm>
            <a:off x="5002188"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7" name="Rectangle 76"/>
          <p:cNvSpPr/>
          <p:nvPr userDrawn="1"/>
        </p:nvSpPr>
        <p:spPr>
          <a:xfrm>
            <a:off x="7372340"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79" name="Straight Arrow Connector 78"/>
          <p:cNvCxnSpPr/>
          <p:nvPr userDrawn="1"/>
        </p:nvCxnSpPr>
        <p:spPr>
          <a:xfrm>
            <a:off x="2421823"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5"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7"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79"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3"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5"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7"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79"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3484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itle 5"/>
          <p:cNvSpPr>
            <a:spLocks noGrp="1"/>
          </p:cNvSpPr>
          <p:nvPr>
            <p:ph type="title" hasCustomPrompt="1"/>
          </p:nvPr>
        </p:nvSpPr>
        <p:spPr>
          <a:xfrm>
            <a:off x="1846599" y="1137922"/>
            <a:ext cx="8387292" cy="4758573"/>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246121330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2" y="5303074"/>
            <a:ext cx="2297777" cy="647951"/>
          </a:xfrm>
          <a:prstGeom prst="rect">
            <a:avLst/>
          </a:prstGeom>
        </p:spPr>
      </p:pic>
    </p:spTree>
    <p:extLst>
      <p:ext uri="{BB962C8B-B14F-4D97-AF65-F5344CB8AC3E}">
        <p14:creationId xmlns:p14="http://schemas.microsoft.com/office/powerpoint/2010/main" val="217163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defTabSz="609585">
              <a:defRPr/>
            </a:pPr>
            <a:fld id="{F0E33379-1AA4-4BE4-80F3-7BCCA28A56C5}" type="datetime1">
              <a:rPr lang="en-US" sz="2400" smtClean="0">
                <a:solidFill>
                  <a:prstClr val="black"/>
                </a:solidFill>
                <a:latin typeface="Franklin Gothic Book" panose="020B0503020102020204"/>
              </a:rPr>
              <a:pPr defTabSz="609585">
                <a:defRPr/>
              </a:pPr>
              <a:t>11/13/2018</a:t>
            </a:fld>
            <a:endParaRPr lang="en-US" sz="2400">
              <a:solidFill>
                <a:prstClr val="black"/>
              </a:solidFill>
              <a:latin typeface="Franklin Gothic Book" panose="020B0503020102020204"/>
            </a:endParaRPr>
          </a:p>
        </p:txBody>
      </p:sp>
      <p:sp>
        <p:nvSpPr>
          <p:cNvPr id="5" name="Footer Placeholder 2"/>
          <p:cNvSpPr>
            <a:spLocks noGrp="1"/>
          </p:cNvSpPr>
          <p:nvPr>
            <p:ph type="ftr" sz="quarter" idx="11"/>
          </p:nvPr>
        </p:nvSpPr>
        <p:spPr/>
        <p:txBody>
          <a:bodyPr/>
          <a:lstStyle>
            <a:lvl1pPr>
              <a:defRPr/>
            </a:lvl1pPr>
          </a:lstStyle>
          <a:p>
            <a:pPr defTabSz="609585" fontAlgn="auto">
              <a:spcBef>
                <a:spcPts val="0"/>
              </a:spcBef>
              <a:spcAft>
                <a:spcPts val="0"/>
              </a:spcAft>
              <a:defRPr/>
            </a:pPr>
            <a:endParaRPr lang="en-US" sz="2400">
              <a:solidFill>
                <a:prstClr val="black"/>
              </a:solidFill>
              <a:latin typeface="Franklin Gothic Book" panose="020B0503020102020204"/>
            </a:endParaRPr>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defTabSz="609585">
              <a:defRPr/>
            </a:pPr>
            <a:fld id="{47BEEA49-D0BD-4529-9748-C29532EE4B36}" type="slidenum">
              <a:rPr lang="en-US" sz="2400" smtClean="0">
                <a:solidFill>
                  <a:prstClr val="black"/>
                </a:solidFill>
                <a:latin typeface="Franklin Gothic Book" panose="020B0503020102020204"/>
              </a:rPr>
              <a:pPr defTabSz="609585">
                <a:defRPr/>
              </a:pPr>
              <a:t>‹#›</a:t>
            </a:fld>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32546527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609538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29" y="408229"/>
            <a:ext cx="5235172" cy="6458239"/>
          </a:xfrm>
          <a:prstGeom prst="rect">
            <a:avLst/>
          </a:prstGeom>
        </p:spPr>
      </p:pic>
      <p:cxnSp>
        <p:nvCxnSpPr>
          <p:cNvPr id="9" name="Straight Connector 1"/>
          <p:cNvCxnSpPr>
            <a:cxnSpLocks noChangeShapeType="1"/>
          </p:cNvCxnSpPr>
          <p:nvPr userDrawn="1"/>
        </p:nvCxnSpPr>
        <p:spPr bwMode="auto">
          <a:xfrm>
            <a:off x="336551"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1" y="0"/>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57" y="5940760"/>
            <a:ext cx="424289" cy="451824"/>
          </a:xfrm>
          <a:prstGeom prst="rect">
            <a:avLst/>
          </a:prstGeom>
        </p:spPr>
      </p:pic>
      <p:sp>
        <p:nvSpPr>
          <p:cNvPr id="8" name="TextBox 7"/>
          <p:cNvSpPr txBox="1"/>
          <p:nvPr userDrawn="1"/>
        </p:nvSpPr>
        <p:spPr>
          <a:xfrm>
            <a:off x="380731" y="3391463"/>
            <a:ext cx="9330536"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smtClean="0">
                <a:ln>
                  <a:noFill/>
                </a:ln>
                <a:solidFill>
                  <a:srgbClr val="A1CC3A"/>
                </a:solidFill>
                <a:effectLst/>
                <a:uLnTx/>
                <a:uFillTx/>
                <a:latin typeface="Franklin Gothic Medium" panose="020B0603020102020204"/>
                <a:ea typeface="+mn-ea"/>
                <a:cs typeface="+mn-cs"/>
              </a:rPr>
              <a:t>RADAR Coverage Tool</a:t>
            </a:r>
            <a:endParaRPr kumimoji="0" lang="en-US" sz="3733" b="0" i="0" u="none" strike="noStrike" kern="1200" cap="none" spc="0" normalizeH="0" baseline="0" noProof="0" dirty="0">
              <a:ln>
                <a:noFill/>
              </a:ln>
              <a:solidFill>
                <a:srgbClr val="A1CC3A"/>
              </a:solidFill>
              <a:effectLst/>
              <a:uLnTx/>
              <a:uFillTx/>
              <a:latin typeface="Franklin Gothic Medium" panose="020B0603020102020204"/>
              <a:ea typeface="+mn-ea"/>
              <a:cs typeface="+mn-cs"/>
            </a:endParaRPr>
          </a:p>
        </p:txBody>
      </p:sp>
      <p:sp>
        <p:nvSpPr>
          <p:cNvPr id="12" name="TextBox 11"/>
          <p:cNvSpPr txBox="1"/>
          <p:nvPr userDrawn="1"/>
        </p:nvSpPr>
        <p:spPr>
          <a:xfrm>
            <a:off x="954879" y="5777547"/>
            <a:ext cx="6597388" cy="6669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Real Accountability: Data Analysis for Results (RADAR)</a:t>
            </a:r>
            <a:b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b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Funded by the Government of Canada</a:t>
            </a:r>
          </a:p>
        </p:txBody>
      </p:sp>
      <p:sp>
        <p:nvSpPr>
          <p:cNvPr id="10" name="Title 9"/>
          <p:cNvSpPr>
            <a:spLocks noGrp="1"/>
          </p:cNvSpPr>
          <p:nvPr>
            <p:ph type="title"/>
          </p:nvPr>
        </p:nvSpPr>
        <p:spPr>
          <a:xfrm>
            <a:off x="380731" y="4375794"/>
            <a:ext cx="7490485" cy="1185333"/>
          </a:xfrm>
        </p:spPr>
        <p:txBody>
          <a:bodyPr anchor="t">
            <a:noAutofit/>
          </a:bodyPr>
          <a:lstStyle>
            <a:lvl1pPr algn="l">
              <a:defRPr sz="2667"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1611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9"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609600" y="1600206"/>
            <a:ext cx="5444837" cy="4525963"/>
          </a:xfrm>
        </p:spPr>
        <p:txBody>
          <a:bodyPr>
            <a:normAutofit/>
          </a:bodyPr>
          <a:lstStyle>
            <a:lvl1pPr marL="162521" indent="-162521">
              <a:buFont typeface="Arial" panose="020B0604020202020204" pitchFamily="34" charset="0"/>
              <a:buChar char="►"/>
              <a:defRPr sz="1013" baseline="0"/>
            </a:lvl1pPr>
            <a:lvl2pPr marL="319683" indent="-159842">
              <a:buFont typeface="Wingdings" panose="05000000000000000000" pitchFamily="2" charset="2"/>
              <a:buChar char="§"/>
              <a:defRPr sz="900"/>
            </a:lvl2pPr>
            <a:lvl3pPr marL="454522" indent="-132160">
              <a:buFont typeface="Franklin Gothic Book" panose="020B0503020102020204" pitchFamily="34" charset="0"/>
              <a:buChar char="—"/>
              <a:tabLst/>
              <a:defRPr sz="900"/>
            </a:lvl3pPr>
            <a:lvl4pPr marL="771525" indent="0">
              <a:buNone/>
              <a:defRPr/>
            </a:lvl4pPr>
            <a:lvl5pPr marL="10287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6153689" y="1601898"/>
            <a:ext cx="5437179" cy="4525963"/>
          </a:xfrm>
          <a:prstGeom prst="rect">
            <a:avLst/>
          </a:prstGeom>
          <a:ln>
            <a:solidFill>
              <a:schemeClr val="bg1">
                <a:lumMod val="75000"/>
              </a:schemeClr>
            </a:solidFill>
          </a:ln>
        </p:spPr>
        <p:txBody>
          <a:bodyPr vert="horz" lIns="91440" tIns="45720" rIns="91440" bIns="45720" rtlCol="0">
            <a:normAutofit/>
          </a:bodyPr>
          <a:lstStyle>
            <a:lvl1pPr marL="162521" indent="-162521" algn="l" defTabSz="257175" rtl="0" eaLnBrk="1" latinLnBrk="0" hangingPunct="1">
              <a:spcBef>
                <a:spcPts val="0"/>
              </a:spcBef>
              <a:spcAft>
                <a:spcPts val="844"/>
              </a:spcAft>
              <a:buSzPct val="100000"/>
              <a:buFont typeface="Arial" panose="020B0604020202020204" pitchFamily="34" charset="0"/>
              <a:buChar char="►"/>
              <a:defRPr lang="en-US" sz="1013" kern="1200" baseline="0" dirty="0" smtClean="0">
                <a:solidFill>
                  <a:schemeClr val="tx1"/>
                </a:solidFill>
                <a:latin typeface="Franklin Gothic Book" panose="020B0503020102020204" pitchFamily="34" charset="0"/>
                <a:ea typeface="+mn-ea"/>
                <a:cs typeface="+mn-cs"/>
              </a:defRPr>
            </a:lvl1pPr>
            <a:lvl2pPr marL="319683" indent="-159842" algn="l" defTabSz="257175" rtl="0" eaLnBrk="1" latinLnBrk="0" hangingPunct="1">
              <a:spcBef>
                <a:spcPts val="0"/>
              </a:spcBef>
              <a:spcAft>
                <a:spcPts val="844"/>
              </a:spcAft>
              <a:buSzPct val="100000"/>
              <a:buFont typeface="Wingdings" panose="05000000000000000000" pitchFamily="2" charset="2"/>
              <a:buChar char="§"/>
              <a:defRPr lang="en-US" sz="900" kern="1200" baseline="0" dirty="0" smtClean="0">
                <a:solidFill>
                  <a:schemeClr val="tx1"/>
                </a:solidFill>
                <a:latin typeface="Franklin Gothic Book" panose="020B0503020102020204" pitchFamily="34" charset="0"/>
                <a:ea typeface="+mn-ea"/>
                <a:cs typeface="+mn-cs"/>
              </a:defRPr>
            </a:lvl2pPr>
            <a:lvl3pPr marL="449164" indent="-129481" algn="l" defTabSz="257175" rtl="0" eaLnBrk="1" latinLnBrk="0" hangingPunct="1">
              <a:spcBef>
                <a:spcPts val="0"/>
              </a:spcBef>
              <a:spcAft>
                <a:spcPts val="844"/>
              </a:spcAft>
              <a:buSzPct val="100000"/>
              <a:buFont typeface="Franklin Gothic Book" panose="020B0503020102020204" pitchFamily="34" charset="0"/>
              <a:buChar char="—"/>
              <a:defRPr lang="en-US" sz="900" kern="1200" baseline="0" dirty="0" smtClean="0">
                <a:solidFill>
                  <a:schemeClr val="tx1"/>
                </a:solidFill>
                <a:latin typeface="Franklin Gothic Book" panose="020B0503020102020204" pitchFamily="34" charset="0"/>
                <a:ea typeface="+mn-ea"/>
                <a:cs typeface="+mn-cs"/>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99089" y="6378791"/>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675" baseline="0">
                <a:solidFill>
                  <a:srgbClr val="000000"/>
                </a:solidFill>
                <a:latin typeface="Calibri"/>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Tree>
    <p:extLst>
      <p:ext uri="{BB962C8B-B14F-4D97-AF65-F5344CB8AC3E}">
        <p14:creationId xmlns:p14="http://schemas.microsoft.com/office/powerpoint/2010/main" val="3523524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35054"/>
            <a:ext cx="6515100" cy="1724236"/>
          </a:xfrm>
        </p:spPr>
        <p:txBody>
          <a:bodyPr anchor="t">
            <a:normAutofit/>
          </a:bodyPr>
          <a:lstStyle>
            <a:lvl1pPr>
              <a:defRPr sz="2933">
                <a:solidFill>
                  <a:srgbClr val="A1CC3A"/>
                </a:solidFill>
              </a:defRPr>
            </a:lvl1pPr>
          </a:lstStyle>
          <a:p>
            <a:r>
              <a:rPr lang="en-US" dirty="0" smtClean="0"/>
              <a:t>Click to add section title</a:t>
            </a:r>
            <a:endParaRPr lang="en-US" dirty="0"/>
          </a:p>
        </p:txBody>
      </p:sp>
      <p:sp>
        <p:nvSpPr>
          <p:cNvPr id="6" name="Rectangle 5"/>
          <p:cNvSpPr/>
          <p:nvPr userDrawn="1"/>
        </p:nvSpPr>
        <p:spPr>
          <a:xfrm>
            <a:off x="342243" y="6188912"/>
            <a:ext cx="11952672" cy="328423"/>
          </a:xfrm>
          <a:prstGeom prst="rect">
            <a:avLst/>
          </a:prstGeom>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1067"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29" y="399762"/>
            <a:ext cx="5235172" cy="6458239"/>
          </a:xfrm>
          <a:prstGeom prst="rect">
            <a:avLst/>
          </a:prstGeom>
        </p:spPr>
      </p:pic>
      <p:cxnSp>
        <p:nvCxnSpPr>
          <p:cNvPr id="7" name="Straight Connector 1"/>
          <p:cNvCxnSpPr>
            <a:cxnSpLocks noChangeShapeType="1"/>
          </p:cNvCxnSpPr>
          <p:nvPr userDrawn="1"/>
        </p:nvCxnSpPr>
        <p:spPr bwMode="auto">
          <a:xfrm>
            <a:off x="342243"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153010289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00793271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599" y="2074334"/>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609600" y="1437641"/>
            <a:ext cx="10972801" cy="512233"/>
          </a:xfrm>
          <a:ln>
            <a:noFill/>
          </a:ln>
        </p:spPr>
        <p:txBody>
          <a:bodyPr>
            <a:normAutofit/>
          </a:bodyPr>
          <a:lstStyle>
            <a:lvl1pPr marL="0" indent="0" algn="ctr">
              <a:buNone/>
              <a:defRPr sz="2400" baseline="0"/>
            </a:lvl1pPr>
          </a:lstStyle>
          <a:p>
            <a:pPr lvl="0"/>
            <a:r>
              <a:rPr lang="en-US" dirty="0" smtClean="0"/>
              <a:t>Click to add table title</a:t>
            </a:r>
          </a:p>
        </p:txBody>
      </p:sp>
    </p:spTree>
    <p:extLst>
      <p:ext uri="{BB962C8B-B14F-4D97-AF65-F5344CB8AC3E}">
        <p14:creationId xmlns:p14="http://schemas.microsoft.com/office/powerpoint/2010/main" val="24939504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609600" y="1600201"/>
            <a:ext cx="5444837" cy="4525963"/>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6153689" y="1601896"/>
            <a:ext cx="5437179" cy="4525963"/>
          </a:xfrm>
          <a:prstGeom prst="rect">
            <a:avLst/>
          </a:prstGeom>
          <a:ln>
            <a:solidFill>
              <a:schemeClr val="bg1">
                <a:lumMod val="75000"/>
              </a:schemeClr>
            </a:solidFill>
          </a:ln>
        </p:spPr>
        <p:txBody>
          <a:bodyPr vert="horz" lIns="91440" tIns="45720" rIns="91440" bIns="45720" rtlCol="0">
            <a:normAutofit/>
          </a:bodyPr>
          <a:lstStyle>
            <a:lvl1pPr marL="385224" indent="-385224" algn="l" defTabSz="609585" rtl="0" eaLnBrk="1" latinLnBrk="0" hangingPunct="1">
              <a:spcBef>
                <a:spcPts val="0"/>
              </a:spcBef>
              <a:spcAft>
                <a:spcPts val="2000"/>
              </a:spcAft>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lgn="l" defTabSz="609585" rtl="0" eaLnBrk="1" latinLnBrk="0" hangingPunct="1">
              <a:spcBef>
                <a:spcPts val="0"/>
              </a:spcBef>
              <a:spcAft>
                <a:spcPts val="2000"/>
              </a:spcAft>
              <a:buSzPct val="100000"/>
              <a:buFont typeface="Wingdings" panose="05000000000000000000" pitchFamily="2" charset="2"/>
              <a:buChar char="§"/>
              <a:defRPr lang="en-US" sz="2133" kern="1200" baseline="0" dirty="0" smtClean="0">
                <a:solidFill>
                  <a:schemeClr val="tx1"/>
                </a:solidFill>
                <a:latin typeface="Franklin Gothic Book" panose="020B0503020102020204" pitchFamily="34" charset="0"/>
                <a:ea typeface="+mn-ea"/>
                <a:cs typeface="+mn-cs"/>
              </a:defRPr>
            </a:lvl2pPr>
            <a:lvl3pPr marL="1064657" indent="-306910" algn="l" defTabSz="609585" rtl="0" eaLnBrk="1" latinLnBrk="0" hangingPunct="1">
              <a:spcBef>
                <a:spcPts val="0"/>
              </a:spcBef>
              <a:spcAft>
                <a:spcPts val="2000"/>
              </a:spcAft>
              <a:buSzPct val="100000"/>
              <a:buFont typeface="Franklin Gothic Book" panose="020B0503020102020204" pitchFamily="34" charset="0"/>
              <a:buChar char="—"/>
              <a:defRPr lang="en-US" sz="2133"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82264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626533" y="1637287"/>
            <a:ext cx="5427904"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8" name="Content Placeholder 1"/>
          <p:cNvSpPr>
            <a:spLocks noGrp="1"/>
          </p:cNvSpPr>
          <p:nvPr>
            <p:ph idx="13" hasCustomPrompt="1"/>
          </p:nvPr>
        </p:nvSpPr>
        <p:spPr>
          <a:xfrm>
            <a:off x="626533" y="2325507"/>
            <a:ext cx="5427904" cy="3809999"/>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6153689" y="1638831"/>
            <a:ext cx="5428713"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buFont typeface="Wingdings" panose="05000000000000000000" pitchFamily="2" charset="2"/>
              <a:buChar char="§"/>
              <a:defRPr sz="2133">
                <a:latin typeface="Franklin Gothic Book" panose="020B0503020102020204" pitchFamily="34" charset="0"/>
              </a:defRPr>
            </a:lvl2pPr>
            <a:lvl3pPr marL="1064657" indent="-306910">
              <a:buFont typeface="Franklin Gothic Book" panose="020B0503020102020204" pitchFamily="34" charset="0"/>
              <a:buChar char="—"/>
              <a:defRPr sz="2133">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55785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0" y="1699663"/>
            <a:ext cx="6682681" cy="3442975"/>
          </a:xfrm>
          <a:prstGeom prst="rect">
            <a:avLst/>
          </a:prstGeom>
          <a:solidFill>
            <a:srgbClr val="04607E"/>
          </a:solidFill>
          <a:ln w="38100">
            <a:solidFill>
              <a:srgbClr val="A1CC3A"/>
            </a:solid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5333"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5333">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8050060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Rounded Rectangle 5"/>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8"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344933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7455084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2632036"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6" y="2149618"/>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9" name="Rectangle 28"/>
          <p:cNvSpPr/>
          <p:nvPr userDrawn="1"/>
        </p:nvSpPr>
        <p:spPr>
          <a:xfrm>
            <a:off x="9734885"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88"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2133"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69"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2" name="Rectangle 31"/>
          <p:cNvSpPr/>
          <p:nvPr userDrawn="1"/>
        </p:nvSpPr>
        <p:spPr>
          <a:xfrm>
            <a:off x="259889" y="5410201"/>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4"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1" name="Rectangle 40"/>
          <p:cNvSpPr/>
          <p:nvPr userDrawn="1"/>
        </p:nvSpPr>
        <p:spPr>
          <a:xfrm>
            <a:off x="5002188"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2" name="Rectangle 41"/>
          <p:cNvSpPr/>
          <p:nvPr userDrawn="1"/>
        </p:nvSpPr>
        <p:spPr>
          <a:xfrm>
            <a:off x="7372340"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cxnSp>
        <p:nvCxnSpPr>
          <p:cNvPr id="44" name="Straight Arrow Connector 43"/>
          <p:cNvCxnSpPr/>
          <p:nvPr userDrawn="1"/>
        </p:nvCxnSpPr>
        <p:spPr>
          <a:xfrm>
            <a:off x="2421823"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5"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7"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79"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3"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5"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7"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79"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6"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6" y="2149618"/>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1" name="Rectangle 70"/>
          <p:cNvSpPr/>
          <p:nvPr userDrawn="1"/>
        </p:nvSpPr>
        <p:spPr>
          <a:xfrm>
            <a:off x="9734885"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88"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5180169"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4" name="Rectangle 73"/>
          <p:cNvSpPr/>
          <p:nvPr userDrawn="1"/>
        </p:nvSpPr>
        <p:spPr>
          <a:xfrm>
            <a:off x="259889" y="5410201"/>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4"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6" name="Rectangle 75"/>
          <p:cNvSpPr/>
          <p:nvPr userDrawn="1"/>
        </p:nvSpPr>
        <p:spPr>
          <a:xfrm>
            <a:off x="5002188"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7" name="Rectangle 76"/>
          <p:cNvSpPr/>
          <p:nvPr userDrawn="1"/>
        </p:nvSpPr>
        <p:spPr>
          <a:xfrm>
            <a:off x="7372340"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79" name="Straight Arrow Connector 78"/>
          <p:cNvCxnSpPr/>
          <p:nvPr userDrawn="1"/>
        </p:nvCxnSpPr>
        <p:spPr>
          <a:xfrm>
            <a:off x="2421823"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5"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7"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79"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3"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5"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7"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79"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27044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itle 5"/>
          <p:cNvSpPr>
            <a:spLocks noGrp="1"/>
          </p:cNvSpPr>
          <p:nvPr>
            <p:ph type="title" hasCustomPrompt="1"/>
          </p:nvPr>
        </p:nvSpPr>
        <p:spPr>
          <a:xfrm>
            <a:off x="1846599" y="1137922"/>
            <a:ext cx="8387292" cy="4758573"/>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2230787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9"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6" name="Text Placeholder 1"/>
          <p:cNvSpPr>
            <a:spLocks noGrp="1"/>
          </p:cNvSpPr>
          <p:nvPr>
            <p:ph type="body" sz="quarter" idx="15" hasCustomPrompt="1"/>
          </p:nvPr>
        </p:nvSpPr>
        <p:spPr>
          <a:xfrm>
            <a:off x="626533" y="1637290"/>
            <a:ext cx="5427904" cy="601133"/>
          </a:xfrm>
          <a:ln>
            <a:noFill/>
          </a:ln>
        </p:spPr>
        <p:txBody>
          <a:bodyPr>
            <a:noAutofit/>
          </a:bodyPr>
          <a:lstStyle>
            <a:lvl1pPr marL="0" indent="0" algn="ctr">
              <a:buNone/>
              <a:defRPr sz="1013">
                <a:solidFill>
                  <a:schemeClr val="tx1"/>
                </a:solidFill>
              </a:defRPr>
            </a:lvl1pPr>
            <a:lvl2pPr marL="257175" indent="0">
              <a:buNone/>
              <a:defRPr sz="788"/>
            </a:lvl2pPr>
            <a:lvl3pPr marL="449164" indent="0">
              <a:buNone/>
              <a:defRPr sz="788"/>
            </a:lvl3pPr>
            <a:lvl4pPr marL="771525" indent="0">
              <a:buNone/>
              <a:defRPr sz="788"/>
            </a:lvl4pPr>
            <a:lvl5pPr marL="1028700" indent="0">
              <a:buNone/>
              <a:defRPr sz="788"/>
            </a:lvl5pPr>
          </a:lstStyle>
          <a:p>
            <a:pPr lvl="0"/>
            <a:r>
              <a:rPr lang="en-US" dirty="0"/>
              <a:t>Click to add caption</a:t>
            </a:r>
          </a:p>
        </p:txBody>
      </p:sp>
      <p:sp>
        <p:nvSpPr>
          <p:cNvPr id="8" name="Content Placeholder 1"/>
          <p:cNvSpPr>
            <a:spLocks noGrp="1"/>
          </p:cNvSpPr>
          <p:nvPr>
            <p:ph idx="13" hasCustomPrompt="1"/>
          </p:nvPr>
        </p:nvSpPr>
        <p:spPr>
          <a:xfrm>
            <a:off x="626533" y="2325512"/>
            <a:ext cx="5427904" cy="3809999"/>
          </a:xfrm>
        </p:spPr>
        <p:txBody>
          <a:bodyPr>
            <a:normAutofit/>
          </a:bodyPr>
          <a:lstStyle>
            <a:lvl1pPr marL="162521" indent="-162521">
              <a:buFont typeface="Arial" panose="020B0604020202020204" pitchFamily="34" charset="0"/>
              <a:buChar char="►"/>
              <a:defRPr sz="1013" baseline="0"/>
            </a:lvl1pPr>
            <a:lvl2pPr marL="319683" indent="-159842">
              <a:buFont typeface="Wingdings" panose="05000000000000000000" pitchFamily="2" charset="2"/>
              <a:buChar char="§"/>
              <a:defRPr sz="900"/>
            </a:lvl2pPr>
            <a:lvl3pPr marL="454522" indent="-132160">
              <a:buFont typeface="Franklin Gothic Book" panose="020B0503020102020204" pitchFamily="34" charset="0"/>
              <a:buChar char="—"/>
              <a:tabLst/>
              <a:defRPr sz="900"/>
            </a:lvl3pPr>
            <a:lvl4pPr marL="771525" indent="0">
              <a:buNone/>
              <a:defRPr/>
            </a:lvl4pPr>
            <a:lvl5pPr marL="10287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6153693" y="1638835"/>
            <a:ext cx="5428713" cy="601133"/>
          </a:xfrm>
          <a:ln>
            <a:noFill/>
          </a:ln>
        </p:spPr>
        <p:txBody>
          <a:bodyPr>
            <a:noAutofit/>
          </a:bodyPr>
          <a:lstStyle>
            <a:lvl1pPr marL="0" indent="0" algn="ctr">
              <a:buNone/>
              <a:defRPr sz="1013">
                <a:solidFill>
                  <a:schemeClr val="tx1"/>
                </a:solidFill>
              </a:defRPr>
            </a:lvl1pPr>
            <a:lvl2pPr marL="257175" indent="0">
              <a:buNone/>
              <a:defRPr sz="788"/>
            </a:lvl2pPr>
            <a:lvl3pPr marL="449164" indent="0">
              <a:buNone/>
              <a:defRPr sz="788"/>
            </a:lvl3pPr>
            <a:lvl4pPr marL="771525" indent="0">
              <a:buNone/>
              <a:defRPr sz="788"/>
            </a:lvl4pPr>
            <a:lvl5pPr marL="1028700" indent="0">
              <a:buNone/>
              <a:defRPr sz="788"/>
            </a:lvl5pPr>
          </a:lstStyle>
          <a:p>
            <a:pPr lvl="0"/>
            <a:r>
              <a:rPr lang="en-US" dirty="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162521" indent="-162521">
              <a:buFont typeface="Arial" panose="020B0604020202020204" pitchFamily="34" charset="0"/>
              <a:buChar char="►"/>
              <a:defRPr lang="en-US" sz="1013" kern="1200" baseline="0" dirty="0" smtClean="0">
                <a:solidFill>
                  <a:schemeClr val="tx1"/>
                </a:solidFill>
                <a:latin typeface="Franklin Gothic Book" panose="020B0503020102020204" pitchFamily="34" charset="0"/>
                <a:ea typeface="+mn-ea"/>
                <a:cs typeface="+mn-cs"/>
              </a:defRPr>
            </a:lvl1pPr>
            <a:lvl2pPr marL="319683" indent="-159842">
              <a:buFont typeface="Wingdings" panose="05000000000000000000" pitchFamily="2" charset="2"/>
              <a:buChar char="§"/>
              <a:defRPr sz="900">
                <a:latin typeface="Franklin Gothic Book" panose="020B0503020102020204" pitchFamily="34" charset="0"/>
              </a:defRPr>
            </a:lvl2pPr>
            <a:lvl3pPr marL="449164" indent="-129481">
              <a:buFont typeface="Franklin Gothic Book" panose="020B0503020102020204" pitchFamily="34" charset="0"/>
              <a:buChar char="—"/>
              <a:defRPr sz="900">
                <a:latin typeface="Franklin Gothic Book" panose="020B0503020102020204" pitchFamily="34" charset="0"/>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99089" y="6378791"/>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675" baseline="0">
                <a:solidFill>
                  <a:srgbClr val="000000"/>
                </a:solidFill>
                <a:latin typeface="Calibri"/>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Tree>
    <p:extLst>
      <p:ext uri="{BB962C8B-B14F-4D97-AF65-F5344CB8AC3E}">
        <p14:creationId xmlns:p14="http://schemas.microsoft.com/office/powerpoint/2010/main" val="3665162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2" y="5303074"/>
            <a:ext cx="2297777" cy="647951"/>
          </a:xfrm>
          <a:prstGeom prst="rect">
            <a:avLst/>
          </a:prstGeom>
        </p:spPr>
      </p:pic>
    </p:spTree>
    <p:extLst>
      <p:ext uri="{BB962C8B-B14F-4D97-AF65-F5344CB8AC3E}">
        <p14:creationId xmlns:p14="http://schemas.microsoft.com/office/powerpoint/2010/main" val="249979005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defTabSz="609585">
              <a:defRPr/>
            </a:pPr>
            <a:fld id="{F0E33379-1AA4-4BE4-80F3-7BCCA28A56C5}" type="datetime1">
              <a:rPr lang="en-US" sz="2400" smtClean="0">
                <a:solidFill>
                  <a:prstClr val="black"/>
                </a:solidFill>
                <a:latin typeface="Franklin Gothic Book" panose="020B0503020102020204"/>
              </a:rPr>
              <a:pPr defTabSz="609585">
                <a:defRPr/>
              </a:pPr>
              <a:t>11/13/2018</a:t>
            </a:fld>
            <a:endParaRPr lang="en-US" sz="2400">
              <a:solidFill>
                <a:prstClr val="black"/>
              </a:solidFill>
              <a:latin typeface="Franklin Gothic Book" panose="020B0503020102020204"/>
            </a:endParaRPr>
          </a:p>
        </p:txBody>
      </p:sp>
      <p:sp>
        <p:nvSpPr>
          <p:cNvPr id="5" name="Footer Placeholder 2"/>
          <p:cNvSpPr>
            <a:spLocks noGrp="1"/>
          </p:cNvSpPr>
          <p:nvPr>
            <p:ph type="ftr" sz="quarter" idx="11"/>
          </p:nvPr>
        </p:nvSpPr>
        <p:spPr/>
        <p:txBody>
          <a:bodyPr/>
          <a:lstStyle>
            <a:lvl1pPr>
              <a:defRPr/>
            </a:lvl1pPr>
          </a:lstStyle>
          <a:p>
            <a:pPr defTabSz="609585" fontAlgn="auto">
              <a:spcBef>
                <a:spcPts val="0"/>
              </a:spcBef>
              <a:spcAft>
                <a:spcPts val="0"/>
              </a:spcAft>
              <a:defRPr/>
            </a:pPr>
            <a:endParaRPr lang="en-US" sz="2400">
              <a:solidFill>
                <a:prstClr val="black"/>
              </a:solidFill>
              <a:latin typeface="Franklin Gothic Book" panose="020B0503020102020204"/>
            </a:endParaRPr>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defTabSz="609585">
              <a:defRPr/>
            </a:pPr>
            <a:fld id="{47BEEA49-D0BD-4529-9748-C29532EE4B36}" type="slidenum">
              <a:rPr lang="en-US" sz="2400" smtClean="0">
                <a:solidFill>
                  <a:prstClr val="black"/>
                </a:solidFill>
                <a:latin typeface="Franklin Gothic Book" panose="020B0503020102020204"/>
              </a:rPr>
              <a:pPr defTabSz="609585">
                <a:defRPr/>
              </a:pPr>
              <a:t>‹#›</a:t>
            </a:fld>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380047288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4019812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54780"/>
        </a:solidFill>
        <a:effectLst/>
      </p:bgPr>
    </p:bg>
    <p:spTree>
      <p:nvGrpSpPr>
        <p:cNvPr id="1" name=""/>
        <p:cNvGrpSpPr/>
        <p:nvPr/>
      </p:nvGrpSpPr>
      <p:grpSpPr>
        <a:xfrm>
          <a:off x="0" y="0"/>
          <a:ext cx="0" cy="0"/>
          <a:chOff x="0" y="0"/>
          <a:chExt cx="0" cy="0"/>
        </a:xfrm>
      </p:grpSpPr>
      <p:pic>
        <p:nvPicPr>
          <p:cNvPr id="14" name="Picture 13" descr="Watermark of Johns Hopkins School of Public Health logo"/>
          <p:cNvPicPr>
            <a:picLocks noChangeAspect="1"/>
          </p:cNvPicPr>
          <p:nvPr userDrawn="1"/>
        </p:nvPicPr>
        <p:blipFill>
          <a:blip r:embed="rId2" cstate="print"/>
          <a:srcRect r="21205" b="9191"/>
          <a:stretch>
            <a:fillRect/>
          </a:stretch>
        </p:blipFill>
        <p:spPr>
          <a:xfrm>
            <a:off x="6956829" y="408229"/>
            <a:ext cx="5235172" cy="6458239"/>
          </a:xfrm>
          <a:prstGeom prst="rect">
            <a:avLst/>
          </a:prstGeom>
        </p:spPr>
      </p:pic>
      <p:cxnSp>
        <p:nvCxnSpPr>
          <p:cNvPr id="9" name="Straight Connector 1"/>
          <p:cNvCxnSpPr>
            <a:cxnSpLocks noChangeShapeType="1"/>
          </p:cNvCxnSpPr>
          <p:nvPr userDrawn="1"/>
        </p:nvCxnSpPr>
        <p:spPr bwMode="auto">
          <a:xfrm>
            <a:off x="336551" y="4220633"/>
            <a:ext cx="9577917" cy="0"/>
          </a:xfrm>
          <a:prstGeom prst="line">
            <a:avLst/>
          </a:prstGeom>
          <a:noFill/>
          <a:ln w="9525">
            <a:solidFill>
              <a:srgbClr val="A1CC3A"/>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3" cstate="print"/>
          <a:srcRect/>
          <a:stretch>
            <a:fillRect/>
          </a:stretch>
        </p:blipFill>
        <p:spPr bwMode="auto">
          <a:xfrm>
            <a:off x="1" y="0"/>
            <a:ext cx="3520017" cy="2491317"/>
          </a:xfrm>
          <a:prstGeom prst="rect">
            <a:avLst/>
          </a:prstGeom>
          <a:noFill/>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657" y="5940760"/>
            <a:ext cx="424289" cy="451824"/>
          </a:xfrm>
          <a:prstGeom prst="rect">
            <a:avLst/>
          </a:prstGeom>
        </p:spPr>
      </p:pic>
      <p:sp>
        <p:nvSpPr>
          <p:cNvPr id="8" name="TextBox 7"/>
          <p:cNvSpPr txBox="1"/>
          <p:nvPr userDrawn="1"/>
        </p:nvSpPr>
        <p:spPr>
          <a:xfrm>
            <a:off x="380731" y="3391463"/>
            <a:ext cx="9330536" cy="6667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smtClean="0">
                <a:ln>
                  <a:noFill/>
                </a:ln>
                <a:solidFill>
                  <a:srgbClr val="A1CC3A"/>
                </a:solidFill>
                <a:effectLst/>
                <a:uLnTx/>
                <a:uFillTx/>
                <a:latin typeface="Franklin Gothic Medium" panose="020B0603020102020204"/>
                <a:ea typeface="+mn-ea"/>
                <a:cs typeface="+mn-cs"/>
              </a:rPr>
              <a:t>RADAR Coverage Tool</a:t>
            </a:r>
            <a:endParaRPr kumimoji="0" lang="en-US" sz="3733" b="0" i="0" u="none" strike="noStrike" kern="1200" cap="none" spc="0" normalizeH="0" baseline="0" noProof="0" dirty="0">
              <a:ln>
                <a:noFill/>
              </a:ln>
              <a:solidFill>
                <a:srgbClr val="A1CC3A"/>
              </a:solidFill>
              <a:effectLst/>
              <a:uLnTx/>
              <a:uFillTx/>
              <a:latin typeface="Franklin Gothic Medium" panose="020B0603020102020204"/>
              <a:ea typeface="+mn-ea"/>
              <a:cs typeface="+mn-cs"/>
            </a:endParaRPr>
          </a:p>
        </p:txBody>
      </p:sp>
      <p:sp>
        <p:nvSpPr>
          <p:cNvPr id="12" name="TextBox 11"/>
          <p:cNvSpPr txBox="1"/>
          <p:nvPr userDrawn="1"/>
        </p:nvSpPr>
        <p:spPr>
          <a:xfrm>
            <a:off x="954879" y="5777547"/>
            <a:ext cx="6597388" cy="6669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Real Accountability: Data Analysis for Results (RADAR)</a:t>
            </a:r>
            <a:b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br>
            <a:r>
              <a:rPr kumimoji="0" lang="en-US" sz="1867" b="0" i="1"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Funded by the Government of Canada</a:t>
            </a:r>
          </a:p>
        </p:txBody>
      </p:sp>
      <p:sp>
        <p:nvSpPr>
          <p:cNvPr id="10" name="Title 9"/>
          <p:cNvSpPr>
            <a:spLocks noGrp="1"/>
          </p:cNvSpPr>
          <p:nvPr>
            <p:ph type="title"/>
          </p:nvPr>
        </p:nvSpPr>
        <p:spPr>
          <a:xfrm>
            <a:off x="380731" y="4375794"/>
            <a:ext cx="7490485" cy="1185333"/>
          </a:xfrm>
        </p:spPr>
        <p:txBody>
          <a:bodyPr anchor="t">
            <a:noAutofit/>
          </a:bodyPr>
          <a:lstStyle>
            <a:lvl1pPr algn="l">
              <a:defRPr sz="2667"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98915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35054"/>
            <a:ext cx="6515100" cy="1724236"/>
          </a:xfrm>
        </p:spPr>
        <p:txBody>
          <a:bodyPr anchor="t">
            <a:normAutofit/>
          </a:bodyPr>
          <a:lstStyle>
            <a:lvl1pPr>
              <a:defRPr sz="2933">
                <a:solidFill>
                  <a:srgbClr val="A1CC3A"/>
                </a:solidFill>
              </a:defRPr>
            </a:lvl1pPr>
          </a:lstStyle>
          <a:p>
            <a:r>
              <a:rPr lang="en-US" dirty="0" smtClean="0"/>
              <a:t>Click to add section title</a:t>
            </a:r>
            <a:endParaRPr lang="en-US" dirty="0"/>
          </a:p>
        </p:txBody>
      </p:sp>
      <p:sp>
        <p:nvSpPr>
          <p:cNvPr id="6" name="Rectangle 5"/>
          <p:cNvSpPr/>
          <p:nvPr userDrawn="1"/>
        </p:nvSpPr>
        <p:spPr>
          <a:xfrm>
            <a:off x="342243" y="6188912"/>
            <a:ext cx="11952672" cy="328423"/>
          </a:xfrm>
          <a:prstGeom prst="rect">
            <a:avLst/>
          </a:prstGeom>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The material in this video is subject to the copyright of the owners of the material and is being provided for educational purposes under</a:t>
            </a:r>
            <a:b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br>
            <a:r>
              <a:rPr kumimoji="0" lang="en-US" sz="1067" b="0" i="0" u="none" strike="noStrike" kern="1200" cap="none" spc="0" normalizeH="0" baseline="0" noProof="0" dirty="0" smtClean="0">
                <a:ln>
                  <a:noFill/>
                </a:ln>
                <a:solidFill>
                  <a:srgbClr val="FFFFFF"/>
                </a:solidFill>
                <a:effectLst/>
                <a:uLnTx/>
                <a:uFillTx/>
                <a:latin typeface="Franklin Gothic Book" panose="020B0503020102020204" pitchFamily="34" charset="0"/>
                <a:ea typeface="ＭＳ Ｐゴシック" pitchFamily="-1" charset="-128"/>
                <a:cs typeface="Calibri Light"/>
              </a:rPr>
              <a:t>rules of fair use for registered students in this course only. No additional copies of the copyrighted work may be made or distributed.</a:t>
            </a:r>
            <a:endParaRPr kumimoji="0" lang="en-US" sz="1067"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Calibri Light"/>
            </a:endParaRPr>
          </a:p>
        </p:txBody>
      </p: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3520017"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6956829" y="399762"/>
            <a:ext cx="5235172" cy="6458239"/>
          </a:xfrm>
          <a:prstGeom prst="rect">
            <a:avLst/>
          </a:prstGeom>
        </p:spPr>
      </p:pic>
      <p:cxnSp>
        <p:nvCxnSpPr>
          <p:cNvPr id="7" name="Straight Connector 1"/>
          <p:cNvCxnSpPr>
            <a:cxnSpLocks noChangeShapeType="1"/>
          </p:cNvCxnSpPr>
          <p:nvPr userDrawn="1"/>
        </p:nvCxnSpPr>
        <p:spPr bwMode="auto">
          <a:xfrm>
            <a:off x="342243" y="4222751"/>
            <a:ext cx="9577917" cy="0"/>
          </a:xfrm>
          <a:prstGeom prst="line">
            <a:avLst/>
          </a:prstGeom>
          <a:noFill/>
          <a:ln w="9525">
            <a:solidFill>
              <a:srgbClr val="A1CC3A"/>
            </a:solidFill>
            <a:round/>
            <a:headEnd type="none" w="sm" len="sm"/>
            <a:tailEnd type="none" w="sm" len="sm"/>
          </a:ln>
        </p:spPr>
      </p:cxnSp>
    </p:spTree>
    <p:extLst>
      <p:ext uri="{BB962C8B-B14F-4D97-AF65-F5344CB8AC3E}">
        <p14:creationId xmlns:p14="http://schemas.microsoft.com/office/powerpoint/2010/main" val="188923594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24815932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andar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09599" y="2074334"/>
            <a:ext cx="10981268" cy="4106333"/>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83316"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ext Placeholder 1"/>
          <p:cNvSpPr>
            <a:spLocks noGrp="1"/>
          </p:cNvSpPr>
          <p:nvPr>
            <p:ph type="body" sz="quarter" idx="14" hasCustomPrompt="1"/>
          </p:nvPr>
        </p:nvSpPr>
        <p:spPr>
          <a:xfrm>
            <a:off x="609600" y="1437641"/>
            <a:ext cx="10972801" cy="512233"/>
          </a:xfrm>
          <a:ln>
            <a:noFill/>
          </a:ln>
        </p:spPr>
        <p:txBody>
          <a:bodyPr>
            <a:normAutofit/>
          </a:bodyPr>
          <a:lstStyle>
            <a:lvl1pPr marL="0" indent="0" algn="ctr">
              <a:buNone/>
              <a:defRPr sz="2400" baseline="0"/>
            </a:lvl1pPr>
          </a:lstStyle>
          <a:p>
            <a:pPr lvl="0"/>
            <a:r>
              <a:rPr lang="en-US" dirty="0" smtClean="0"/>
              <a:t>Click to add table title</a:t>
            </a:r>
          </a:p>
        </p:txBody>
      </p:sp>
    </p:spTree>
    <p:extLst>
      <p:ext uri="{BB962C8B-B14F-4D97-AF65-F5344CB8AC3E}">
        <p14:creationId xmlns:p14="http://schemas.microsoft.com/office/powerpoint/2010/main" val="93277480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8" name="Content Placeholder 1"/>
          <p:cNvSpPr>
            <a:spLocks noGrp="1"/>
          </p:cNvSpPr>
          <p:nvPr>
            <p:ph idx="13" hasCustomPrompt="1"/>
          </p:nvPr>
        </p:nvSpPr>
        <p:spPr>
          <a:xfrm>
            <a:off x="609600" y="1600201"/>
            <a:ext cx="5444837" cy="4525963"/>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7" name="Content Placeholder 2"/>
          <p:cNvSpPr>
            <a:spLocks noGrp="1"/>
          </p:cNvSpPr>
          <p:nvPr>
            <p:ph idx="12" hasCustomPrompt="1"/>
          </p:nvPr>
        </p:nvSpPr>
        <p:spPr>
          <a:xfrm>
            <a:off x="6153689" y="1601896"/>
            <a:ext cx="5437179" cy="4525963"/>
          </a:xfrm>
          <a:prstGeom prst="rect">
            <a:avLst/>
          </a:prstGeom>
          <a:ln>
            <a:solidFill>
              <a:schemeClr val="bg1">
                <a:lumMod val="75000"/>
              </a:schemeClr>
            </a:solidFill>
          </a:ln>
        </p:spPr>
        <p:txBody>
          <a:bodyPr vert="horz" lIns="91440" tIns="45720" rIns="91440" bIns="45720" rtlCol="0">
            <a:normAutofit/>
          </a:bodyPr>
          <a:lstStyle>
            <a:lvl1pPr marL="385224" indent="-385224" algn="l" defTabSz="609585" rtl="0" eaLnBrk="1" latinLnBrk="0" hangingPunct="1">
              <a:spcBef>
                <a:spcPts val="0"/>
              </a:spcBef>
              <a:spcAft>
                <a:spcPts val="2000"/>
              </a:spcAft>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lgn="l" defTabSz="609585" rtl="0" eaLnBrk="1" latinLnBrk="0" hangingPunct="1">
              <a:spcBef>
                <a:spcPts val="0"/>
              </a:spcBef>
              <a:spcAft>
                <a:spcPts val="2000"/>
              </a:spcAft>
              <a:buSzPct val="100000"/>
              <a:buFont typeface="Wingdings" panose="05000000000000000000" pitchFamily="2" charset="2"/>
              <a:buChar char="§"/>
              <a:defRPr lang="en-US" sz="2133" kern="1200" baseline="0" dirty="0" smtClean="0">
                <a:solidFill>
                  <a:schemeClr val="tx1"/>
                </a:solidFill>
                <a:latin typeface="Franklin Gothic Book" panose="020B0503020102020204" pitchFamily="34" charset="0"/>
                <a:ea typeface="+mn-ea"/>
                <a:cs typeface="+mn-cs"/>
              </a:defRPr>
            </a:lvl2pPr>
            <a:lvl3pPr marL="1064657" indent="-306910" algn="l" defTabSz="609585" rtl="0" eaLnBrk="1" latinLnBrk="0" hangingPunct="1">
              <a:spcBef>
                <a:spcPts val="0"/>
              </a:spcBef>
              <a:spcAft>
                <a:spcPts val="2000"/>
              </a:spcAft>
              <a:buSzPct val="100000"/>
              <a:buFont typeface="Franklin Gothic Book" panose="020B0503020102020204" pitchFamily="34" charset="0"/>
              <a:buChar char="—"/>
              <a:defRPr lang="en-US" sz="2133" kern="1200" baseline="0" dirty="0" smtClean="0">
                <a:solidFill>
                  <a:schemeClr val="tx1"/>
                </a:solidFill>
                <a:latin typeface="Franklin Gothic Book" panose="020B0503020102020204" pitchFamily="34" charset="0"/>
                <a:ea typeface="+mn-ea"/>
                <a:cs typeface="+mn-cs"/>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219080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smtClean="0"/>
              <a:t>Click to add slide title</a:t>
            </a:r>
            <a:endParaRPr lang="en-US" dirty="0"/>
          </a:p>
        </p:txBody>
      </p:sp>
      <p:sp>
        <p:nvSpPr>
          <p:cNvPr id="6" name="Text Placeholder 1"/>
          <p:cNvSpPr>
            <a:spLocks noGrp="1"/>
          </p:cNvSpPr>
          <p:nvPr>
            <p:ph type="body" sz="quarter" idx="15" hasCustomPrompt="1"/>
          </p:nvPr>
        </p:nvSpPr>
        <p:spPr>
          <a:xfrm>
            <a:off x="626533" y="1637287"/>
            <a:ext cx="5427904"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8" name="Content Placeholder 1"/>
          <p:cNvSpPr>
            <a:spLocks noGrp="1"/>
          </p:cNvSpPr>
          <p:nvPr>
            <p:ph idx="13" hasCustomPrompt="1"/>
          </p:nvPr>
        </p:nvSpPr>
        <p:spPr>
          <a:xfrm>
            <a:off x="626533" y="2325507"/>
            <a:ext cx="5427904" cy="3809999"/>
          </a:xfrm>
        </p:spPr>
        <p:txBody>
          <a:bodyPr>
            <a:normAutofit/>
          </a:bodyPr>
          <a:lstStyle>
            <a:lvl1pPr marL="385224" indent="-385224">
              <a:buFont typeface="Arial" panose="020B0604020202020204" pitchFamily="34" charset="0"/>
              <a:buChar char="►"/>
              <a:defRPr sz="2400" baseline="0"/>
            </a:lvl1pPr>
            <a:lvl2pPr marL="757748" indent="-378875">
              <a:buFont typeface="Wingdings" panose="05000000000000000000" pitchFamily="2" charset="2"/>
              <a:buChar char="§"/>
              <a:defRPr sz="2133"/>
            </a:lvl2pPr>
            <a:lvl3pPr marL="1077357" indent="-313259">
              <a:buFont typeface="Franklin Gothic Book" panose="020B0503020102020204" pitchFamily="34" charset="0"/>
              <a:buChar char="—"/>
              <a:tabLst/>
              <a:defRPr sz="2133"/>
            </a:lvl3pPr>
            <a:lvl4pPr marL="1828754" indent="0">
              <a:buNone/>
              <a:defRPr/>
            </a:lvl4pPr>
            <a:lvl5pPr marL="2438339" indent="0">
              <a:buNone/>
              <a:defRPr/>
            </a:lvl5pPr>
          </a:lstStyle>
          <a:p>
            <a:pPr lvl="0"/>
            <a:r>
              <a:rPr lang="en-US" dirty="0" smtClean="0"/>
              <a:t>Click to add first-level bullet</a:t>
            </a:r>
          </a:p>
          <a:p>
            <a:pPr lvl="1"/>
            <a:r>
              <a:rPr lang="en-US" dirty="0" smtClean="0"/>
              <a:t>Second level</a:t>
            </a:r>
          </a:p>
          <a:p>
            <a:pPr lvl="2"/>
            <a:r>
              <a:rPr lang="en-US" dirty="0" smtClean="0"/>
              <a:t>Third level</a:t>
            </a:r>
          </a:p>
        </p:txBody>
      </p:sp>
      <p:sp>
        <p:nvSpPr>
          <p:cNvPr id="9" name="Text Placeholder 1"/>
          <p:cNvSpPr>
            <a:spLocks noGrp="1"/>
          </p:cNvSpPr>
          <p:nvPr>
            <p:ph type="body" sz="quarter" idx="16" hasCustomPrompt="1"/>
          </p:nvPr>
        </p:nvSpPr>
        <p:spPr>
          <a:xfrm>
            <a:off x="6153689" y="1638831"/>
            <a:ext cx="5428713" cy="601133"/>
          </a:xfrm>
          <a:ln>
            <a:noFill/>
          </a:ln>
        </p:spPr>
        <p:txBody>
          <a:bodyPr>
            <a:noAutofit/>
          </a:bodyPr>
          <a:lstStyle>
            <a:lvl1pPr marL="0" indent="0" algn="ctr">
              <a:buNone/>
              <a:defRPr sz="2400">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smtClean="0"/>
              <a:t>Click to add caption</a:t>
            </a:r>
          </a:p>
        </p:txBody>
      </p:sp>
      <p:sp>
        <p:nvSpPr>
          <p:cNvPr id="7" name="Content Placeholder 2"/>
          <p:cNvSpPr>
            <a:spLocks noGrp="1"/>
          </p:cNvSpPr>
          <p:nvPr>
            <p:ph idx="12" hasCustomPrompt="1"/>
          </p:nvPr>
        </p:nvSpPr>
        <p:spPr>
          <a:xfrm>
            <a:off x="6153689" y="2327201"/>
            <a:ext cx="5428712" cy="3808304"/>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7748" indent="-378875">
              <a:buFont typeface="Wingdings" panose="05000000000000000000" pitchFamily="2" charset="2"/>
              <a:buChar char="§"/>
              <a:defRPr sz="2133">
                <a:latin typeface="Franklin Gothic Book" panose="020B0503020102020204" pitchFamily="34" charset="0"/>
              </a:defRPr>
            </a:lvl2pPr>
            <a:lvl3pPr marL="1064657" indent="-306910">
              <a:buFont typeface="Franklin Gothic Book" panose="020B0503020102020204" pitchFamily="34" charset="0"/>
              <a:buChar char="—"/>
              <a:defRPr sz="2133">
                <a:latin typeface="Franklin Gothic Book" panose="020B0503020102020204" pitchFamily="34" charset="0"/>
              </a:defRPr>
            </a:lvl3pPr>
          </a:lstStyle>
          <a:p>
            <a:pPr lvl="0"/>
            <a:r>
              <a:rPr lang="en-US" dirty="0" smtClean="0"/>
              <a:t>Click to add first-level bullet</a:t>
            </a:r>
          </a:p>
          <a:p>
            <a:pPr lvl="1"/>
            <a:r>
              <a:rPr lang="en-US" dirty="0" smtClean="0"/>
              <a:t>Second level</a:t>
            </a:r>
          </a:p>
          <a:p>
            <a:pPr lvl="2"/>
            <a:r>
              <a:rPr lang="en-US" dirty="0" smtClean="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404396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0" y="1699663"/>
            <a:ext cx="6682681" cy="3442975"/>
          </a:xfrm>
          <a:prstGeom prst="rect">
            <a:avLst/>
          </a:prstGeom>
          <a:solidFill>
            <a:srgbClr val="04607E"/>
          </a:solidFill>
          <a:ln w="38100">
            <a:solidFill>
              <a:srgbClr val="A1CC3A"/>
            </a:solidFill>
          </a:ln>
        </p:spPr>
        <p:txBody>
          <a:bodyPr spcFirstLastPara="1" wrap="square" lIns="121900" tIns="121900" rIns="121900" bIns="1219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5333"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5333">
                <a:solidFill>
                  <a:srgbClr val="FFFFFF"/>
                </a:solidFill>
                <a:latin typeface="Franklin Gothic Medium" panose="020B0603020102020204" pitchFamily="34" charset="0"/>
              </a:defRPr>
            </a:lvl1pPr>
          </a:lstStyle>
          <a:p>
            <a:pPr lvl="0"/>
            <a:r>
              <a:rPr lang="en-US" dirty="0" smtClean="0"/>
              <a:t>&lt;Insert question&gt;</a:t>
            </a:r>
            <a:endParaRPr lang="en-US" dirty="0"/>
          </a:p>
        </p:txBody>
      </p:sp>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36114305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cise/Example 1">
    <p:bg>
      <p:bgPr>
        <a:solidFill>
          <a:srgbClr val="FFFFFF"/>
        </a:solidFill>
        <a:effectLst/>
      </p:bgPr>
    </p:bg>
    <p:spTree>
      <p:nvGrpSpPr>
        <p:cNvPr id="1" name=""/>
        <p:cNvGrpSpPr/>
        <p:nvPr/>
      </p:nvGrpSpPr>
      <p:grpSpPr>
        <a:xfrm>
          <a:off x="0" y="0"/>
          <a:ext cx="0" cy="0"/>
          <a:chOff x="0" y="0"/>
          <a:chExt cx="0" cy="0"/>
        </a:xfrm>
      </p:grpSpPr>
      <p:sp>
        <p:nvSpPr>
          <p:cNvPr id="8" name="Title 5"/>
          <p:cNvSpPr txBox="1">
            <a:spLocks/>
          </p:cNvSpPr>
          <p:nvPr userDrawn="1"/>
        </p:nvSpPr>
        <p:spPr>
          <a:xfrm>
            <a:off x="2754664" y="1699668"/>
            <a:ext cx="6682681" cy="3442975"/>
          </a:xfrm>
          <a:prstGeom prst="rect">
            <a:avLst/>
          </a:prstGeom>
          <a:solidFill>
            <a:srgbClr val="04607E"/>
          </a:solidFill>
          <a:ln w="38100">
            <a:solidFill>
              <a:srgbClr val="A1CC3A"/>
            </a:solidFill>
          </a:ln>
        </p:spPr>
        <p:txBody>
          <a:bodyPr spcFirstLastPara="1" wrap="square" lIns="51427" tIns="51427" rIns="51427" bIns="51427"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Calibri"/>
              <a:buNone/>
              <a:defRPr sz="2400" b="0" i="0" u="none" strike="noStrike" cap="none">
                <a:solidFill>
                  <a:srgbClr val="04607E"/>
                </a:solidFill>
                <a:latin typeface="+mj-lt"/>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0" marR="0" lvl="0" indent="0" algn="ctr" defTabSz="514350" rtl="0" eaLnBrk="1" fontAlgn="auto" latinLnBrk="0" hangingPunct="1">
              <a:lnSpc>
                <a:spcPct val="100000"/>
              </a:lnSpc>
              <a:spcBef>
                <a:spcPts val="0"/>
              </a:spcBef>
              <a:spcAft>
                <a:spcPts val="0"/>
              </a:spcAft>
              <a:buClr>
                <a:srgbClr val="FFFFFF"/>
              </a:buClr>
              <a:buSzPts val="2400"/>
              <a:buFont typeface="Calibri"/>
              <a:buNone/>
              <a:tabLst/>
              <a:defRPr/>
            </a:pPr>
            <a:endParaRPr kumimoji="0" lang="en-US" sz="2250" b="0" i="0" u="none" strike="noStrike" kern="0" cap="none" spc="0" normalizeH="0" baseline="0" noProof="0" dirty="0">
              <a:ln>
                <a:noFill/>
              </a:ln>
              <a:solidFill>
                <a:srgbClr val="FFFFFF"/>
              </a:solidFill>
              <a:effectLst/>
              <a:uLnTx/>
              <a:uFillTx/>
              <a:latin typeface="Franklin Gothic Medium"/>
              <a:cs typeface="Calibri" panose="020F0502020204030204" pitchFamily="34" charset="0"/>
              <a:sym typeface="Calibri"/>
            </a:endParaRPr>
          </a:p>
        </p:txBody>
      </p:sp>
      <p:sp>
        <p:nvSpPr>
          <p:cNvPr id="9" name="Rounded Rectangle 8"/>
          <p:cNvSpPr/>
          <p:nvPr userDrawn="1"/>
        </p:nvSpPr>
        <p:spPr>
          <a:xfrm>
            <a:off x="10600272" y="114709"/>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7" y="333351"/>
            <a:ext cx="657255" cy="657255"/>
          </a:xfrm>
          <a:prstGeom prst="rect">
            <a:avLst/>
          </a:prstGeom>
        </p:spPr>
      </p:pic>
      <p:sp>
        <p:nvSpPr>
          <p:cNvPr id="3" name="Text Placeholder 2"/>
          <p:cNvSpPr>
            <a:spLocks noGrp="1"/>
          </p:cNvSpPr>
          <p:nvPr>
            <p:ph type="body" sz="quarter" idx="10" hasCustomPrompt="1"/>
          </p:nvPr>
        </p:nvSpPr>
        <p:spPr>
          <a:xfrm>
            <a:off x="2753785" y="1699684"/>
            <a:ext cx="6683555" cy="3443816"/>
          </a:xfrm>
        </p:spPr>
        <p:txBody>
          <a:bodyPr anchor="ctr">
            <a:normAutofit/>
          </a:bodyPr>
          <a:lstStyle>
            <a:lvl1pPr marL="0" indent="0" algn="ctr">
              <a:buNone/>
              <a:defRPr sz="2250">
                <a:solidFill>
                  <a:srgbClr val="FFFFFF"/>
                </a:solidFill>
                <a:latin typeface="Franklin Gothic Medium" panose="020B0603020102020204" pitchFamily="34" charset="0"/>
              </a:defRPr>
            </a:lvl1pPr>
          </a:lstStyle>
          <a:p>
            <a:pPr lvl="0"/>
            <a:r>
              <a:rPr lang="en-US" dirty="0"/>
              <a:t>&lt;Insert question&gt;</a:t>
            </a:r>
          </a:p>
        </p:txBody>
      </p:sp>
      <p:sp>
        <p:nvSpPr>
          <p:cNvPr id="6" name="Text Placeholder 5"/>
          <p:cNvSpPr>
            <a:spLocks noGrp="1"/>
          </p:cNvSpPr>
          <p:nvPr>
            <p:ph type="body" sz="quarter" idx="12" hasCustomPrompt="1"/>
          </p:nvPr>
        </p:nvSpPr>
        <p:spPr>
          <a:xfrm>
            <a:off x="10723064" y="1032938"/>
            <a:ext cx="1236133" cy="491067"/>
          </a:xfrm>
        </p:spPr>
        <p:txBody>
          <a:bodyPr/>
          <a:lstStyle>
            <a:lvl1pPr marL="0" indent="0" algn="ctr">
              <a:buNone/>
              <a:defRPr>
                <a:solidFill>
                  <a:schemeClr val="bg1"/>
                </a:solidFill>
              </a:defRPr>
            </a:lvl1pPr>
            <a:lvl2pPr>
              <a:defRPr/>
            </a:lvl2pPr>
          </a:lstStyle>
          <a:p>
            <a:pPr lvl="0"/>
            <a:r>
              <a:rPr lang="en-US" dirty="0"/>
              <a:t>&lt;X&gt;</a:t>
            </a:r>
          </a:p>
        </p:txBody>
      </p:sp>
    </p:spTree>
    <p:extLst>
      <p:ext uri="{BB962C8B-B14F-4D97-AF65-F5344CB8AC3E}">
        <p14:creationId xmlns:p14="http://schemas.microsoft.com/office/powerpoint/2010/main" val="541479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0"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5" y="6378786"/>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Rounded Rectangle 5"/>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8"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Tree>
    <p:extLst>
      <p:ext uri="{BB962C8B-B14F-4D97-AF65-F5344CB8AC3E}">
        <p14:creationId xmlns:p14="http://schemas.microsoft.com/office/powerpoint/2010/main" val="23370923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xercise/Example 3">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userDrawn="1"/>
        </p:nvSpPr>
        <p:spPr>
          <a:xfrm>
            <a:off x="10600268" y="114704"/>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smtClean="0">
              <a:ln>
                <a:noFill/>
              </a:ln>
              <a:solidFill>
                <a:srgbClr val="FFFFFF"/>
              </a:solidFill>
              <a:effectLst/>
              <a:uLnTx/>
              <a:uFillTx/>
              <a:latin typeface="Franklin Gothic Medium" panose="020B06030201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3" y="333346"/>
            <a:ext cx="657255" cy="657255"/>
          </a:xfrm>
          <a:prstGeom prst="rect">
            <a:avLst/>
          </a:prstGeom>
        </p:spPr>
      </p:pic>
      <p:sp>
        <p:nvSpPr>
          <p:cNvPr id="6" name="Text Placeholder 5"/>
          <p:cNvSpPr>
            <a:spLocks noGrp="1"/>
          </p:cNvSpPr>
          <p:nvPr>
            <p:ph type="body" sz="quarter" idx="12" hasCustomPrompt="1"/>
          </p:nvPr>
        </p:nvSpPr>
        <p:spPr>
          <a:xfrm>
            <a:off x="10723063" y="1032933"/>
            <a:ext cx="1236133" cy="491067"/>
          </a:xfrm>
        </p:spPr>
        <p:txBody>
          <a:bodyPr/>
          <a:lstStyle>
            <a:lvl1pPr marL="0" indent="0" algn="ctr">
              <a:buNone/>
              <a:defRPr>
                <a:solidFill>
                  <a:schemeClr val="bg1"/>
                </a:solidFill>
              </a:defRPr>
            </a:lvl1pPr>
            <a:lvl2pPr>
              <a:defRPr/>
            </a:lvl2pPr>
          </a:lstStyle>
          <a:p>
            <a:pPr lvl="0"/>
            <a:r>
              <a:rPr lang="en-US" dirty="0" smtClean="0"/>
              <a:t>&lt;X&gt;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Tree>
    <p:extLst>
      <p:ext uri="{BB962C8B-B14F-4D97-AF65-F5344CB8AC3E}">
        <p14:creationId xmlns:p14="http://schemas.microsoft.com/office/powerpoint/2010/main" val="12466031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mon evaluation framework">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Common evaluation framework</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Bryce J, </a:t>
            </a:r>
            <a:r>
              <a:rPr lang="en-US" dirty="0" err="1" smtClean="0"/>
              <a:t>Victora</a:t>
            </a:r>
            <a:r>
              <a:rPr lang="en-US" dirty="0" smtClean="0"/>
              <a:t> CG, </a:t>
            </a:r>
            <a:r>
              <a:rPr lang="en-US" dirty="0" err="1" smtClean="0"/>
              <a:t>Boerma</a:t>
            </a:r>
            <a:r>
              <a:rPr lang="en-US" dirty="0" smtClean="0"/>
              <a:t> JT, Peters DH, Black RE.  Evaluating the scale-up to MDGs 4 and 5: a common framework.  International Health 2011; 3(3):139-146. </a:t>
            </a:r>
          </a:p>
        </p:txBody>
      </p:sp>
      <p:sp>
        <p:nvSpPr>
          <p:cNvPr id="25" name="Rectangle 24"/>
          <p:cNvSpPr/>
          <p:nvPr userDrawn="1"/>
        </p:nvSpPr>
        <p:spPr>
          <a:xfrm>
            <a:off x="2632036" y="1480658"/>
            <a:ext cx="2212323" cy="492443"/>
          </a:xfrm>
          <a:prstGeom prst="rect">
            <a:avLst/>
          </a:prstGeom>
          <a:solidFill>
            <a:srgbClr val="9CC8FB"/>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rPr>
              <a:t>Process</a:t>
            </a:r>
          </a:p>
        </p:txBody>
      </p:sp>
      <p:sp>
        <p:nvSpPr>
          <p:cNvPr id="26" name="Rectangle 25"/>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27" name="Rectangle 26"/>
          <p:cNvSpPr/>
          <p:nvPr userDrawn="1"/>
        </p:nvSpPr>
        <p:spPr>
          <a:xfrm>
            <a:off x="2632036" y="2149618"/>
            <a:ext cx="2212323" cy="3106871"/>
          </a:xfrm>
          <a:prstGeom prst="rect">
            <a:avLst/>
          </a:prstGeom>
          <a:solidFill>
            <a:schemeClr val="bg1"/>
          </a:solidFill>
          <a:ln>
            <a:solidFill>
              <a:srgbClr val="9CC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8" name="Rectangle 27"/>
          <p:cNvSpPr/>
          <p:nvPr userDrawn="1"/>
        </p:nvSpPr>
        <p:spPr>
          <a:xfrm>
            <a:off x="7368351" y="2149616"/>
            <a:ext cx="2216312" cy="3106871"/>
          </a:xfrm>
          <a:prstGeom prst="rect">
            <a:avLst/>
          </a:prstGeom>
          <a:solidFill>
            <a:schemeClr val="bg1"/>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29" name="Rectangle 28"/>
          <p:cNvSpPr/>
          <p:nvPr userDrawn="1"/>
        </p:nvSpPr>
        <p:spPr>
          <a:xfrm>
            <a:off x="9734885" y="2157201"/>
            <a:ext cx="2219932" cy="3106871"/>
          </a:xfrm>
          <a:prstGeom prst="rect">
            <a:avLst/>
          </a:prstGeom>
          <a:solidFill>
            <a:schemeClr val="bg1"/>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30" name="Rectangle 29"/>
          <p:cNvSpPr/>
          <p:nvPr userDrawn="1"/>
        </p:nvSpPr>
        <p:spPr>
          <a:xfrm rot="16200000">
            <a:off x="3929288" y="3218529"/>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a:t>
            </a:r>
            <a:r>
              <a:rPr kumimoji="0" lang="en-US" sz="2133"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charset="0"/>
                <a:cs typeface="MS PGothic" charset="0"/>
              </a:rPr>
              <a:t>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1" name="Rectangle 30"/>
          <p:cNvSpPr/>
          <p:nvPr userDrawn="1"/>
        </p:nvSpPr>
        <p:spPr>
          <a:xfrm rot="16200000">
            <a:off x="5180169" y="3218528"/>
            <a:ext cx="3106873" cy="969048"/>
          </a:xfrm>
          <a:prstGeom prst="rect">
            <a:avLst/>
          </a:prstGeom>
          <a:solidFill>
            <a:schemeClr val="bg1"/>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32" name="Rectangle 31"/>
          <p:cNvSpPr/>
          <p:nvPr userDrawn="1"/>
        </p:nvSpPr>
        <p:spPr>
          <a:xfrm>
            <a:off x="259889" y="5410201"/>
            <a:ext cx="11692931" cy="855387"/>
          </a:xfrm>
          <a:prstGeom prst="rect">
            <a:avLst/>
          </a:prstGeom>
          <a:solidFill>
            <a:schemeClr val="bg1"/>
          </a:solidFill>
          <a:ln>
            <a:solidFill>
              <a:srgbClr val="046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33" name="Rectangle 32"/>
          <p:cNvSpPr/>
          <p:nvPr userDrawn="1"/>
        </p:nvSpPr>
        <p:spPr>
          <a:xfrm>
            <a:off x="261884" y="1480658"/>
            <a:ext cx="2212323" cy="492443"/>
          </a:xfrm>
          <a:prstGeom prst="rect">
            <a:avLst/>
          </a:prstGeom>
          <a:solidFill>
            <a:srgbClr val="FFD4A1"/>
          </a:solidFill>
          <a:ln>
            <a:solidFill>
              <a:srgbClr val="FFD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1" name="Rectangle 40"/>
          <p:cNvSpPr/>
          <p:nvPr userDrawn="1"/>
        </p:nvSpPr>
        <p:spPr>
          <a:xfrm>
            <a:off x="5002188" y="1480658"/>
            <a:ext cx="2212323" cy="492443"/>
          </a:xfrm>
          <a:prstGeom prst="rect">
            <a:avLst/>
          </a:prstGeom>
          <a:solidFill>
            <a:srgbClr val="BCEBB8"/>
          </a:solidFill>
          <a:ln>
            <a:solidFill>
              <a:srgbClr val="BCE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2" name="Rectangle 41"/>
          <p:cNvSpPr/>
          <p:nvPr userDrawn="1"/>
        </p:nvSpPr>
        <p:spPr>
          <a:xfrm>
            <a:off x="7372340" y="1480658"/>
            <a:ext cx="2212323" cy="492443"/>
          </a:xfrm>
          <a:prstGeom prst="rect">
            <a:avLst/>
          </a:prstGeom>
          <a:solidFill>
            <a:srgbClr val="FEED90"/>
          </a:solidFill>
          <a:ln>
            <a:solidFill>
              <a:srgbClr val="FEE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sp>
        <p:nvSpPr>
          <p:cNvPr id="43" name="Rectangle 42"/>
          <p:cNvSpPr/>
          <p:nvPr userDrawn="1"/>
        </p:nvSpPr>
        <p:spPr>
          <a:xfrm>
            <a:off x="9742493" y="1480658"/>
            <a:ext cx="2212323" cy="492443"/>
          </a:xfrm>
          <a:prstGeom prst="rect">
            <a:avLst/>
          </a:prstGeom>
          <a:solidFill>
            <a:srgbClr val="FD688F"/>
          </a:solidFill>
          <a:ln>
            <a:solidFill>
              <a:srgbClr val="FD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85A"/>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58585A"/>
              </a:solidFill>
              <a:effectLst/>
              <a:uLnTx/>
              <a:uFillTx/>
              <a:latin typeface="Franklin Gothic Book" panose="020B0503020102020204"/>
              <a:ea typeface="+mn-ea"/>
              <a:cs typeface="+mn-cs"/>
            </a:endParaRPr>
          </a:p>
        </p:txBody>
      </p:sp>
      <p:cxnSp>
        <p:nvCxnSpPr>
          <p:cNvPr id="44" name="Straight Arrow Connector 43"/>
          <p:cNvCxnSpPr/>
          <p:nvPr userDrawn="1"/>
        </p:nvCxnSpPr>
        <p:spPr>
          <a:xfrm>
            <a:off x="2421823"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4791975"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7162127"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532279" y="1726880"/>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2421823"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a:xfrm>
            <a:off x="4791975"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a:off x="7162127"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a:xfrm>
            <a:off x="9532279"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a:off x="5988256" y="3721365"/>
            <a:ext cx="262597" cy="0"/>
          </a:xfrm>
          <a:prstGeom prst="straightConnector1">
            <a:avLst/>
          </a:prstGeom>
          <a:ln w="19050">
            <a:solidFill>
              <a:srgbClr val="04607E"/>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a:off x="2632036" y="1480658"/>
            <a:ext cx="2212323" cy="492443"/>
          </a:xfrm>
          <a:prstGeom prst="rect">
            <a:avLst/>
          </a:prstGeom>
          <a:solidFill>
            <a:srgbClr val="2D13D0"/>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Process</a:t>
            </a:r>
          </a:p>
        </p:txBody>
      </p:sp>
      <p:sp>
        <p:nvSpPr>
          <p:cNvPr id="68" name="Rectangle 67"/>
          <p:cNvSpPr/>
          <p:nvPr userDrawn="1"/>
        </p:nvSpPr>
        <p:spPr>
          <a:xfrm>
            <a:off x="261886" y="2149622"/>
            <a:ext cx="2212321" cy="3106869"/>
          </a:xfrm>
          <a:prstGeom prst="rect">
            <a:avLst/>
          </a:prstGeom>
          <a:solidFill>
            <a:schemeClr val="bg1"/>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Funding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Policies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Plan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Harmonization</a:t>
            </a:r>
          </a:p>
        </p:txBody>
      </p:sp>
      <p:sp>
        <p:nvSpPr>
          <p:cNvPr id="69" name="Rectangle 68"/>
          <p:cNvSpPr/>
          <p:nvPr userDrawn="1"/>
        </p:nvSpPr>
        <p:spPr>
          <a:xfrm>
            <a:off x="2632036" y="2149618"/>
            <a:ext cx="2212323" cy="3106871"/>
          </a:xfrm>
          <a:prstGeom prst="rect">
            <a:avLst/>
          </a:prstGeom>
          <a:solidFill>
            <a:schemeClr val="bg1"/>
          </a:solidFill>
          <a:ln>
            <a:solidFill>
              <a:srgbClr val="2D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Project implementation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Capacity building</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Accountability</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Gender equality</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0" name="Rectangle 69"/>
          <p:cNvSpPr/>
          <p:nvPr userDrawn="1"/>
        </p:nvSpPr>
        <p:spPr>
          <a:xfrm>
            <a:off x="7368351" y="2149616"/>
            <a:ext cx="2216312" cy="3106871"/>
          </a:xfrm>
          <a:prstGeom prst="rect">
            <a:avLst/>
          </a:prstGeom>
          <a:solidFill>
            <a:schemeClr val="bg1"/>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Intervention coverage</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Behavior change</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1" name="Rectangle 70"/>
          <p:cNvSpPr/>
          <p:nvPr userDrawn="1"/>
        </p:nvSpPr>
        <p:spPr>
          <a:xfrm>
            <a:off x="9734885" y="2157201"/>
            <a:ext cx="2219932" cy="3106871"/>
          </a:xfrm>
          <a:prstGeom prst="rect">
            <a:avLst/>
          </a:prstGeom>
          <a:solidFill>
            <a:schemeClr val="bg1"/>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survival</a:t>
            </a:r>
          </a:p>
          <a:p>
            <a:pPr marL="0" marR="0" lvl="0" indent="0" algn="l" defTabSz="609585" rtl="0" eaLnBrk="1" fontAlgn="auto" latinLnBrk="0" hangingPunct="1">
              <a:lnSpc>
                <a:spcPct val="100000"/>
              </a:lnSpc>
              <a:spcBef>
                <a:spcPts val="0"/>
              </a:spcBef>
              <a:spcAft>
                <a:spcPts val="0"/>
              </a:spcAft>
              <a:buClrTx/>
              <a:buSzPct val="75000"/>
              <a:buFontTx/>
              <a:buNone/>
              <a:tabLst/>
              <a:defRPr/>
            </a:pPr>
            <a:endPar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endParaRPr>
          </a:p>
          <a:p>
            <a:pPr marL="0" marR="0" lvl="0" indent="0" algn="l"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nutrition</a:t>
            </a:r>
          </a:p>
        </p:txBody>
      </p:sp>
      <p:sp>
        <p:nvSpPr>
          <p:cNvPr id="72" name="Rectangle 71"/>
          <p:cNvSpPr/>
          <p:nvPr userDrawn="1"/>
        </p:nvSpPr>
        <p:spPr>
          <a:xfrm rot="16200000">
            <a:off x="3929288" y="3218529"/>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provision of services</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3" name="Rectangle 72"/>
          <p:cNvSpPr/>
          <p:nvPr userDrawn="1"/>
        </p:nvSpPr>
        <p:spPr>
          <a:xfrm rot="16200000">
            <a:off x="5180169" y="3218528"/>
            <a:ext cx="3106873" cy="969048"/>
          </a:xfrm>
          <a:prstGeom prst="rect">
            <a:avLst/>
          </a:prstGeom>
          <a:solidFill>
            <a:schemeClr val="bg1"/>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133"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Improved utilization</a:t>
            </a:r>
            <a:endParaRPr kumimoji="0" lang="en-US" sz="2133"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charset="0"/>
              <a:cs typeface="MS PGothic" charset="0"/>
            </a:endParaRPr>
          </a:p>
        </p:txBody>
      </p:sp>
      <p:sp>
        <p:nvSpPr>
          <p:cNvPr id="74" name="Rectangle 73"/>
          <p:cNvSpPr/>
          <p:nvPr userDrawn="1"/>
        </p:nvSpPr>
        <p:spPr>
          <a:xfrm>
            <a:off x="259889" y="5410201"/>
            <a:ext cx="11692931" cy="855387"/>
          </a:xfrm>
          <a:prstGeom prst="rect">
            <a:avLst/>
          </a:prstGeom>
          <a:solidFill>
            <a:schemeClr val="bg1"/>
          </a:solidFill>
          <a:ln>
            <a:solidFill>
              <a:srgbClr val="051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Pct val="75000"/>
              <a:buFontTx/>
              <a:buNone/>
              <a:tabLst/>
              <a:defRPr/>
            </a:pPr>
            <a:r>
              <a:rPr kumimoji="0" lang="en-US" sz="24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S PGothic" charset="0"/>
                <a:cs typeface="MS PGothic" charset="0"/>
              </a:rPr>
              <a:t>Environmental health, Equity, Contextual Factors</a:t>
            </a:r>
          </a:p>
        </p:txBody>
      </p:sp>
      <p:sp>
        <p:nvSpPr>
          <p:cNvPr id="75" name="Rectangle 74"/>
          <p:cNvSpPr/>
          <p:nvPr userDrawn="1"/>
        </p:nvSpPr>
        <p:spPr>
          <a:xfrm>
            <a:off x="261884" y="1480658"/>
            <a:ext cx="2212323" cy="492443"/>
          </a:xfrm>
          <a:prstGeom prst="rect">
            <a:avLst/>
          </a:prstGeom>
          <a:solidFill>
            <a:srgbClr val="9A13D0"/>
          </a:solidFill>
          <a:ln>
            <a:solidFill>
              <a:srgbClr val="9A1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Inputs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6" name="Rectangle 75"/>
          <p:cNvSpPr/>
          <p:nvPr userDrawn="1"/>
        </p:nvSpPr>
        <p:spPr>
          <a:xfrm>
            <a:off x="5002188" y="1480658"/>
            <a:ext cx="2212323" cy="492443"/>
          </a:xfrm>
          <a:prstGeom prst="rect">
            <a:avLst/>
          </a:prstGeom>
          <a:solidFill>
            <a:srgbClr val="1392D0"/>
          </a:solidFill>
          <a:ln>
            <a:solidFill>
              <a:srgbClr val="13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Outputs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7" name="Rectangle 76"/>
          <p:cNvSpPr/>
          <p:nvPr userDrawn="1"/>
        </p:nvSpPr>
        <p:spPr>
          <a:xfrm>
            <a:off x="7372340" y="1480658"/>
            <a:ext cx="2212323" cy="492443"/>
          </a:xfrm>
          <a:prstGeom prst="rect">
            <a:avLst/>
          </a:prstGeom>
          <a:solidFill>
            <a:srgbClr val="13D0BD"/>
          </a:solidFill>
          <a:ln>
            <a:solidFill>
              <a:srgbClr val="13D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Outcomes</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8" name="Rectangle 77"/>
          <p:cNvSpPr/>
          <p:nvPr userDrawn="1"/>
        </p:nvSpPr>
        <p:spPr>
          <a:xfrm>
            <a:off x="9742493" y="1480658"/>
            <a:ext cx="2212323" cy="492443"/>
          </a:xfrm>
          <a:prstGeom prst="rect">
            <a:avLst/>
          </a:prstGeom>
          <a:solidFill>
            <a:srgbClr val="5D6C98"/>
          </a:solidFill>
          <a:ln>
            <a:solidFill>
              <a:srgbClr val="5D6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ranklin Gothic Book" panose="020B0503020102020204"/>
                <a:ea typeface="+mn-ea"/>
                <a:cs typeface="+mn-cs"/>
              </a:rPr>
              <a:t>Impact</a:t>
            </a:r>
            <a:endPar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79" name="Straight Arrow Connector 78"/>
          <p:cNvCxnSpPr/>
          <p:nvPr userDrawn="1"/>
        </p:nvCxnSpPr>
        <p:spPr>
          <a:xfrm>
            <a:off x="2421823"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a:xfrm>
            <a:off x="4791975"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a:xfrm>
            <a:off x="7162127"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a:xfrm>
            <a:off x="9532279" y="1726880"/>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a:xfrm>
            <a:off x="2421823"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a:xfrm>
            <a:off x="4791975"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a:xfrm>
            <a:off x="7162127"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userDrawn="1"/>
        </p:nvCxnSpPr>
        <p:spPr>
          <a:xfrm>
            <a:off x="9532279"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a:xfrm>
            <a:off x="5988256" y="3721365"/>
            <a:ext cx="2625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5459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clusion (boom!)">
    <p:bg>
      <p:bgPr>
        <a:solidFill>
          <a:srgbClr val="FFFFFF"/>
        </a:solidFill>
        <a:effectLst/>
      </p:bgPr>
    </p:bg>
    <p:spTree>
      <p:nvGrpSpPr>
        <p:cNvPr id="1" name=""/>
        <p:cNvGrpSpPr/>
        <p:nvPr/>
      </p:nvGrpSpPr>
      <p:grpSpPr>
        <a:xfrm>
          <a:off x="0" y="0"/>
          <a:ext cx="0" cy="0"/>
          <a:chOff x="0" y="0"/>
          <a:chExt cx="0" cy="0"/>
        </a:xfrm>
      </p:grpSpPr>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067" baseline="0">
                <a:solidFill>
                  <a:srgbClr val="000000"/>
                </a:solidFill>
                <a:latin typeface="Franklin Gothic Book" panose="020B0503020102020204" pitchFamily="34" charset="0"/>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smtClean="0"/>
              <a:t>Click to add source information</a:t>
            </a:r>
          </a:p>
        </p:txBody>
      </p:sp>
      <p:sp>
        <p:nvSpPr>
          <p:cNvPr id="6" name="Title 5"/>
          <p:cNvSpPr>
            <a:spLocks noGrp="1"/>
          </p:cNvSpPr>
          <p:nvPr>
            <p:ph type="title" hasCustomPrompt="1"/>
          </p:nvPr>
        </p:nvSpPr>
        <p:spPr>
          <a:xfrm>
            <a:off x="1846599" y="1137922"/>
            <a:ext cx="8387292" cy="4758573"/>
          </a:xfrm>
          <a:ln w="28575">
            <a:solidFill>
              <a:srgbClr val="A1CC3A"/>
            </a:solidFill>
          </a:ln>
        </p:spPr>
        <p:txBody>
          <a:bodyPr>
            <a:normAutofit fontScale="90000"/>
          </a:bodyPr>
          <a:lstStyle>
            <a:lvl1pPr>
              <a:defRPr/>
            </a:lvl1pPr>
          </a:lstStyle>
          <a:p>
            <a:pPr algn="ctr"/>
            <a:r>
              <a:rPr lang="en-US" dirty="0" smtClean="0"/>
              <a:t>&lt;Insert text&gt;</a:t>
            </a:r>
            <a:endParaRPr lang="en-US" dirty="0"/>
          </a:p>
        </p:txBody>
      </p:sp>
    </p:spTree>
    <p:extLst>
      <p:ext uri="{BB962C8B-B14F-4D97-AF65-F5344CB8AC3E}">
        <p14:creationId xmlns:p14="http://schemas.microsoft.com/office/powerpoint/2010/main" val="35195364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of module slide (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082436"/>
            <a:ext cx="11785600" cy="1143000"/>
          </a:xfrm>
        </p:spPr>
        <p:txBody>
          <a:bodyPr/>
          <a:lstStyle>
            <a:lvl1pPr algn="ctr">
              <a:defRPr/>
            </a:lvl1pPr>
          </a:lstStyle>
          <a:p>
            <a:r>
              <a:rPr lang="en-US" dirty="0" smtClean="0"/>
              <a:t>End of Module [X]</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112" y="5303074"/>
            <a:ext cx="2297777" cy="647951"/>
          </a:xfrm>
          <a:prstGeom prst="rect">
            <a:avLst/>
          </a:prstGeom>
        </p:spPr>
      </p:pic>
    </p:spTree>
    <p:extLst>
      <p:ext uri="{BB962C8B-B14F-4D97-AF65-F5344CB8AC3E}">
        <p14:creationId xmlns:p14="http://schemas.microsoft.com/office/powerpoint/2010/main" val="8126682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smtClean="0">
                <a:ea typeface="+mn-ea"/>
              </a:defRPr>
            </a:lvl1pPr>
          </a:lstStyle>
          <a:p>
            <a:pPr defTabSz="609585">
              <a:defRPr/>
            </a:pPr>
            <a:fld id="{F0E33379-1AA4-4BE4-80F3-7BCCA28A56C5}" type="datetime1">
              <a:rPr lang="en-US" sz="2400" smtClean="0">
                <a:solidFill>
                  <a:prstClr val="black"/>
                </a:solidFill>
                <a:latin typeface="Franklin Gothic Book" panose="020B0503020102020204"/>
              </a:rPr>
              <a:pPr defTabSz="609585">
                <a:defRPr/>
              </a:pPr>
              <a:t>11/13/2018</a:t>
            </a:fld>
            <a:endParaRPr lang="en-US" sz="2400">
              <a:solidFill>
                <a:prstClr val="black"/>
              </a:solidFill>
              <a:latin typeface="Franklin Gothic Book" panose="020B0503020102020204"/>
            </a:endParaRPr>
          </a:p>
        </p:txBody>
      </p:sp>
      <p:sp>
        <p:nvSpPr>
          <p:cNvPr id="5" name="Footer Placeholder 2"/>
          <p:cNvSpPr>
            <a:spLocks noGrp="1"/>
          </p:cNvSpPr>
          <p:nvPr>
            <p:ph type="ftr" sz="quarter" idx="11"/>
          </p:nvPr>
        </p:nvSpPr>
        <p:spPr/>
        <p:txBody>
          <a:bodyPr/>
          <a:lstStyle>
            <a:lvl1pPr>
              <a:defRPr/>
            </a:lvl1pPr>
          </a:lstStyle>
          <a:p>
            <a:pPr defTabSz="609585" fontAlgn="auto">
              <a:spcBef>
                <a:spcPts val="0"/>
              </a:spcBef>
              <a:spcAft>
                <a:spcPts val="0"/>
              </a:spcAft>
              <a:defRPr/>
            </a:pPr>
            <a:endParaRPr lang="en-US" sz="2400">
              <a:solidFill>
                <a:prstClr val="black"/>
              </a:solidFill>
              <a:latin typeface="Franklin Gothic Book" panose="020B0503020102020204"/>
            </a:endParaRPr>
          </a:p>
        </p:txBody>
      </p:sp>
      <p:sp>
        <p:nvSpPr>
          <p:cNvPr id="6" name="Slide Number Placeholder 22"/>
          <p:cNvSpPr>
            <a:spLocks noGrp="1"/>
          </p:cNvSpPr>
          <p:nvPr>
            <p:ph type="sldNum" sz="quarter" idx="12"/>
          </p:nvPr>
        </p:nvSpPr>
        <p:spPr>
          <a:xfrm>
            <a:off x="10972800" y="6400801"/>
            <a:ext cx="711200" cy="244475"/>
          </a:xfrm>
        </p:spPr>
        <p:txBody>
          <a:bodyPr/>
          <a:lstStyle>
            <a:lvl1pPr fontAlgn="auto">
              <a:spcBef>
                <a:spcPts val="0"/>
              </a:spcBef>
              <a:spcAft>
                <a:spcPts val="0"/>
              </a:spcAft>
              <a:defRPr smtClean="0">
                <a:solidFill>
                  <a:schemeClr val="tx1"/>
                </a:solidFill>
                <a:ea typeface="+mn-ea"/>
              </a:defRPr>
            </a:lvl1pPr>
          </a:lstStyle>
          <a:p>
            <a:pPr defTabSz="609585">
              <a:defRPr/>
            </a:pPr>
            <a:fld id="{47BEEA49-D0BD-4529-9748-C29532EE4B36}" type="slidenum">
              <a:rPr lang="en-US" sz="2400" smtClean="0">
                <a:solidFill>
                  <a:prstClr val="black"/>
                </a:solidFill>
                <a:latin typeface="Franklin Gothic Book" panose="020B0503020102020204"/>
              </a:rPr>
              <a:pPr defTabSz="609585">
                <a:defRPr/>
              </a:pPr>
              <a:t>‹#›</a:t>
            </a:fld>
            <a:endParaRPr lang="en-US" sz="2400" dirty="0">
              <a:solidFill>
                <a:prstClr val="black"/>
              </a:solidFill>
              <a:latin typeface="Franklin Gothic Book" panose="020B0503020102020204"/>
            </a:endParaRPr>
          </a:p>
        </p:txBody>
      </p:sp>
    </p:spTree>
    <p:extLst>
      <p:ext uri="{BB962C8B-B14F-4D97-AF65-F5344CB8AC3E}">
        <p14:creationId xmlns:p14="http://schemas.microsoft.com/office/powerpoint/2010/main" val="71704435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7102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rcise/Examp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35001" y="1456267"/>
            <a:ext cx="10955867" cy="4724400"/>
          </a:xfrm>
        </p:spPr>
        <p:txBody>
          <a:bodyPr/>
          <a:lstStyle/>
          <a:p>
            <a:pPr lvl="0"/>
            <a:r>
              <a:rPr lang="en-US" smtClean="0"/>
              <a:t>Edit Master text styles</a:t>
            </a:r>
          </a:p>
          <a:p>
            <a:pPr lvl="1"/>
            <a:r>
              <a:rPr lang="en-US" smtClean="0"/>
              <a:t>Second level</a:t>
            </a:r>
          </a:p>
          <a:p>
            <a:pPr lvl="2"/>
            <a:r>
              <a:rPr lang="en-US" smtClean="0"/>
              <a:t>Third level</a:t>
            </a:r>
          </a:p>
        </p:txBody>
      </p:sp>
      <p:sp>
        <p:nvSpPr>
          <p:cNvPr id="5" name="Source"/>
          <p:cNvSpPr>
            <a:spLocks noGrp="1"/>
          </p:cNvSpPr>
          <p:nvPr>
            <p:ph idx="11" hasCustomPrompt="1"/>
          </p:nvPr>
        </p:nvSpPr>
        <p:spPr>
          <a:xfrm>
            <a:off x="199089" y="6378791"/>
            <a:ext cx="1139178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514350" rtl="0" eaLnBrk="0" fontAlgn="base" latinLnBrk="0" hangingPunct="0">
              <a:lnSpc>
                <a:spcPct val="100000"/>
              </a:lnSpc>
              <a:spcBef>
                <a:spcPts val="0"/>
              </a:spcBef>
              <a:spcAft>
                <a:spcPct val="0"/>
              </a:spcAft>
              <a:buClr>
                <a:srgbClr val="B50D0D"/>
              </a:buClr>
              <a:buSzPct val="100000"/>
              <a:buFont typeface="Wingdings" pitchFamily="-1" charset="2"/>
              <a:buNone/>
              <a:tabLst/>
              <a:defRPr sz="450" baseline="0">
                <a:solidFill>
                  <a:srgbClr val="000000"/>
                </a:solidFill>
                <a:latin typeface="Franklin Gothic Book" panose="020B0503020102020204" pitchFamily="34" charset="0"/>
                <a:cs typeface="Calibri"/>
              </a:defRPr>
            </a:lvl1pPr>
            <a:lvl2pPr marL="421481" indent="-228600">
              <a:spcBef>
                <a:spcPts val="0"/>
              </a:spcBef>
              <a:buClr>
                <a:srgbClr val="B50D0D"/>
              </a:buClr>
              <a:buFont typeface="Lucida Grande"/>
              <a:buNone/>
              <a:defRPr sz="563">
                <a:latin typeface="Georgia"/>
                <a:cs typeface="Georgia"/>
              </a:defRPr>
            </a:lvl2pPr>
            <a:lvl3pPr marL="450056" indent="192881">
              <a:spcBef>
                <a:spcPts val="0"/>
              </a:spcBef>
              <a:buClr>
                <a:srgbClr val="B50D0D"/>
              </a:buClr>
              <a:buNone/>
              <a:defRPr sz="563" baseline="0">
                <a:latin typeface="Georgia"/>
                <a:cs typeface="Georgia"/>
              </a:defRPr>
            </a:lvl3pPr>
            <a:lvl4pPr>
              <a:buClr>
                <a:srgbClr val="B50D0D"/>
              </a:buClr>
              <a:defRPr sz="1575"/>
            </a:lvl4pPr>
            <a:lvl5pPr>
              <a:buClr>
                <a:srgbClr val="B50D0D"/>
              </a:buClr>
              <a:defRPr sz="1575"/>
            </a:lvl5pPr>
          </a:lstStyle>
          <a:p>
            <a:pPr lvl="0"/>
            <a:r>
              <a:rPr lang="en-US" dirty="0"/>
              <a:t>Click to add source information</a:t>
            </a:r>
          </a:p>
        </p:txBody>
      </p:sp>
      <p:sp>
        <p:nvSpPr>
          <p:cNvPr id="6" name="Rounded Rectangle 5"/>
          <p:cNvSpPr/>
          <p:nvPr userDrawn="1"/>
        </p:nvSpPr>
        <p:spPr>
          <a:xfrm>
            <a:off x="10600272" y="114709"/>
            <a:ext cx="1481729" cy="1481729"/>
          </a:xfrm>
          <a:prstGeom prst="roundRect">
            <a:avLst/>
          </a:prstGeom>
          <a:solidFill>
            <a:srgbClr val="04607E"/>
          </a:solidFill>
          <a:ln>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507" y="333351"/>
            <a:ext cx="657255" cy="657255"/>
          </a:xfrm>
          <a:prstGeom prst="rect">
            <a:avLst/>
          </a:prstGeom>
        </p:spPr>
      </p:pic>
      <p:sp>
        <p:nvSpPr>
          <p:cNvPr id="8" name="Text Placeholder 5"/>
          <p:cNvSpPr>
            <a:spLocks noGrp="1"/>
          </p:cNvSpPr>
          <p:nvPr>
            <p:ph type="body" sz="quarter" idx="12" hasCustomPrompt="1"/>
          </p:nvPr>
        </p:nvSpPr>
        <p:spPr>
          <a:xfrm>
            <a:off x="10723064" y="1032938"/>
            <a:ext cx="1236133" cy="491067"/>
          </a:xfrm>
        </p:spPr>
        <p:txBody>
          <a:bodyPr/>
          <a:lstStyle>
            <a:lvl1pPr marL="0" indent="0" algn="ctr">
              <a:buNone/>
              <a:defRPr>
                <a:solidFill>
                  <a:schemeClr val="bg1"/>
                </a:solidFill>
              </a:defRPr>
            </a:lvl1pPr>
            <a:lvl2pPr>
              <a:defRPr/>
            </a:lvl2pPr>
          </a:lstStyle>
          <a:p>
            <a:pPr lvl="0"/>
            <a:r>
              <a:rPr lang="en-US" dirty="0"/>
              <a:t>&lt;X&gt;</a:t>
            </a:r>
          </a:p>
        </p:txBody>
      </p:sp>
    </p:spTree>
    <p:extLst>
      <p:ext uri="{BB962C8B-B14F-4D97-AF65-F5344CB8AC3E}">
        <p14:creationId xmlns:p14="http://schemas.microsoft.com/office/powerpoint/2010/main" val="140221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6.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9"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98200" cy="4525963"/>
          </a:xfrm>
          <a:prstGeom prst="rect">
            <a:avLst/>
          </a:prstGeom>
          <a:ln>
            <a:no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11270832" y="6387047"/>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25717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675"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0729083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257175" rtl="0" eaLnBrk="1" latinLnBrk="0" hangingPunct="1">
        <a:spcBef>
          <a:spcPct val="0"/>
        </a:spcBef>
        <a:buNone/>
        <a:defRPr sz="2025" kern="1200">
          <a:solidFill>
            <a:srgbClr val="04607E"/>
          </a:solidFill>
          <a:latin typeface="Franklin Gothic Medium" panose="020B0603020102020204" pitchFamily="34" charset="0"/>
          <a:ea typeface="+mj-ea"/>
          <a:cs typeface="+mj-cs"/>
        </a:defRPr>
      </a:lvl1pPr>
    </p:titleStyle>
    <p:bodyStyle>
      <a:lvl1pPr marL="162521" indent="-162521" algn="l" defTabSz="257175" rtl="0" eaLnBrk="1" latinLnBrk="0" hangingPunct="1">
        <a:spcBef>
          <a:spcPts val="0"/>
        </a:spcBef>
        <a:spcAft>
          <a:spcPts val="563"/>
        </a:spcAft>
        <a:buClr>
          <a:srgbClr val="04607E"/>
        </a:buClr>
        <a:buSzPct val="100000"/>
        <a:buFont typeface="Arial" panose="020B0604020202020204" pitchFamily="34" charset="0"/>
        <a:buChar char="►"/>
        <a:defRPr lang="en-US" sz="1013" kern="1200" baseline="0" dirty="0" smtClean="0">
          <a:solidFill>
            <a:schemeClr val="tx1"/>
          </a:solidFill>
          <a:latin typeface="Franklin Gothic Book" panose="020B0503020102020204" pitchFamily="34" charset="0"/>
          <a:ea typeface="+mn-ea"/>
          <a:cs typeface="+mn-cs"/>
        </a:defRPr>
      </a:lvl1pPr>
      <a:lvl2pPr marL="318897" indent="-159842" algn="l" defTabSz="257175" rtl="0" eaLnBrk="1" latinLnBrk="0" hangingPunct="1">
        <a:spcBef>
          <a:spcPts val="0"/>
        </a:spcBef>
        <a:spcAft>
          <a:spcPts val="563"/>
        </a:spcAft>
        <a:buClr>
          <a:srgbClr val="A1CC3A"/>
        </a:buClr>
        <a:buSzPct val="100000"/>
        <a:buFont typeface="Wingdings" panose="05000000000000000000" pitchFamily="2" charset="2"/>
        <a:buChar char="§"/>
        <a:defRPr sz="900" kern="1200">
          <a:solidFill>
            <a:schemeClr val="tx1"/>
          </a:solidFill>
          <a:latin typeface="Franklin Gothic Book" panose="020B0503020102020204" pitchFamily="34" charset="0"/>
          <a:ea typeface="+mn-ea"/>
          <a:cs typeface="+mn-cs"/>
        </a:defRPr>
      </a:lvl2pPr>
      <a:lvl3pPr marL="318897" indent="133731" algn="l" defTabSz="257175" rtl="0" eaLnBrk="1" latinLnBrk="0" hangingPunct="1">
        <a:spcBef>
          <a:spcPts val="0"/>
        </a:spcBef>
        <a:spcAft>
          <a:spcPts val="563"/>
        </a:spcAft>
        <a:buClr>
          <a:srgbClr val="04607E"/>
        </a:buClr>
        <a:buSzPct val="100000"/>
        <a:buFont typeface="Franklin Gothic Book" panose="020B0503020102020204" pitchFamily="34" charset="0"/>
        <a:buChar char="—"/>
        <a:defRPr sz="900" kern="1200">
          <a:solidFill>
            <a:schemeClr val="tx1"/>
          </a:solidFill>
          <a:latin typeface="Franklin Gothic Book" panose="020B0503020102020204" pitchFamily="34" charset="0"/>
          <a:ea typeface="+mn-ea"/>
          <a:cs typeface="+mn-cs"/>
        </a:defRPr>
      </a:lvl3pPr>
      <a:lvl4pPr marL="318897" indent="0" algn="l" defTabSz="257175" rtl="0" eaLnBrk="1" latinLnBrk="0" hangingPunct="1">
        <a:spcBef>
          <a:spcPct val="20000"/>
        </a:spcBef>
        <a:buClr>
          <a:srgbClr val="04607E"/>
        </a:buClr>
        <a:buFont typeface="Wingdings" panose="05000000000000000000" pitchFamily="2" charset="2"/>
        <a:buNone/>
        <a:defRPr sz="900" kern="1200" baseline="0">
          <a:solidFill>
            <a:schemeClr val="tx1"/>
          </a:solidFill>
          <a:latin typeface="+mn-lt"/>
          <a:ea typeface="+mn-ea"/>
          <a:cs typeface="+mn-cs"/>
        </a:defRPr>
      </a:lvl4pPr>
      <a:lvl5pPr marL="1028700" indent="0" algn="l" defTabSz="257175" rtl="0" eaLnBrk="1" latinLnBrk="0" hangingPunct="1">
        <a:spcBef>
          <a:spcPct val="20000"/>
        </a:spcBef>
        <a:buFont typeface="Arial"/>
        <a:buNone/>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827" userDrawn="1">
          <p15:clr>
            <a:srgbClr val="F26B43"/>
          </p15:clr>
        </p15:guide>
        <p15:guide id="5" orient="horz" pos="2892" userDrawn="1">
          <p15:clr>
            <a:srgbClr val="F26B43"/>
          </p15:clr>
        </p15:guide>
        <p15:guide id="8" pos="228" userDrawn="1">
          <p15:clr>
            <a:srgbClr val="F26B43"/>
          </p15:clr>
        </p15:guide>
        <p15:guide id="9" pos="13425" userDrawn="1">
          <p15:clr>
            <a:srgbClr val="F26B43"/>
          </p15:clr>
        </p15:guide>
        <p15:guide id="10" orient="horz" pos="1620" userDrawn="1">
          <p15:clr>
            <a:srgbClr val="F26B43"/>
          </p15:clr>
        </p15:guide>
        <p15:guide id="11" orient="horz" pos="2556" userDrawn="1">
          <p15:clr>
            <a:srgbClr val="F26B43"/>
          </p15:clr>
        </p15:guide>
        <p15:guide id="12" orient="horz" pos="3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98200" cy="4525963"/>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07371151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iming>
    <p:tnLst>
      <p:par>
        <p:cTn id="1" dur="indefinite" restart="never" nodeType="tmRoot"/>
      </p:par>
    </p:tnLst>
  </p:timing>
  <p:hf hdr="0" ftr="0" dt="0"/>
  <p:txStyles>
    <p:titleStyle>
      <a:lvl1pPr algn="l" defTabSz="609585" rtl="0" eaLnBrk="1" latinLnBrk="0" hangingPunct="1">
        <a:spcBef>
          <a:spcPct val="0"/>
        </a:spcBef>
        <a:buNone/>
        <a:defRPr sz="4800" kern="1200">
          <a:solidFill>
            <a:srgbClr val="04607E"/>
          </a:solidFill>
          <a:latin typeface="Franklin Gothic Medium" panose="020B0603020102020204" pitchFamily="34" charset="0"/>
          <a:ea typeface="+mj-ea"/>
          <a:cs typeface="+mj-cs"/>
        </a:defRPr>
      </a:lvl1pPr>
    </p:titleStyle>
    <p:bodyStyle>
      <a:lvl1pPr marL="385224" indent="-385224" algn="l" defTabSz="609585" rtl="0" eaLnBrk="1" latinLnBrk="0" hangingPunct="1">
        <a:spcBef>
          <a:spcPts val="0"/>
        </a:spcBef>
        <a:spcAft>
          <a:spcPts val="1333"/>
        </a:spcAft>
        <a:buClr>
          <a:srgbClr val="04607E"/>
        </a:buClr>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5885" indent="-378875" algn="l" defTabSz="609585" rtl="0" eaLnBrk="1" latinLnBrk="0" hangingPunct="1">
        <a:spcBef>
          <a:spcPts val="0"/>
        </a:spcBef>
        <a:spcAft>
          <a:spcPts val="1333"/>
        </a:spcAft>
        <a:buClr>
          <a:srgbClr val="A1CC3A"/>
        </a:buClr>
        <a:buSzPct val="100000"/>
        <a:buFont typeface="Wingdings" panose="05000000000000000000" pitchFamily="2" charset="2"/>
        <a:buChar char="§"/>
        <a:defRPr sz="2133" kern="1200">
          <a:solidFill>
            <a:schemeClr val="tx1"/>
          </a:solidFill>
          <a:latin typeface="Franklin Gothic Book" panose="020B0503020102020204" pitchFamily="34" charset="0"/>
          <a:ea typeface="+mn-ea"/>
          <a:cs typeface="+mn-cs"/>
        </a:defRPr>
      </a:lvl2pPr>
      <a:lvl3pPr marL="755885" indent="316984" algn="l" defTabSz="609585" rtl="0" eaLnBrk="1" latinLnBrk="0" hangingPunct="1">
        <a:spcBef>
          <a:spcPts val="0"/>
        </a:spcBef>
        <a:spcAft>
          <a:spcPts val="1333"/>
        </a:spcAft>
        <a:buClr>
          <a:srgbClr val="04607E"/>
        </a:buClr>
        <a:buSzPct val="100000"/>
        <a:buFont typeface="Franklin Gothic Book" panose="020B0503020102020204" pitchFamily="34" charset="0"/>
        <a:buChar char="—"/>
        <a:defRPr sz="2133" kern="1200">
          <a:solidFill>
            <a:schemeClr val="tx1"/>
          </a:solidFill>
          <a:latin typeface="Franklin Gothic Book" panose="020B0503020102020204" pitchFamily="34" charset="0"/>
          <a:ea typeface="+mn-ea"/>
          <a:cs typeface="+mn-cs"/>
        </a:defRPr>
      </a:lvl3pPr>
      <a:lvl4pPr marL="755885" indent="0" algn="l" defTabSz="609585" rtl="0" eaLnBrk="1" latinLnBrk="0" hangingPunct="1">
        <a:spcBef>
          <a:spcPct val="20000"/>
        </a:spcBef>
        <a:buClr>
          <a:srgbClr val="04607E"/>
        </a:buClr>
        <a:buFont typeface="Wingdings" panose="05000000000000000000" pitchFamily="2" charset="2"/>
        <a:buNone/>
        <a:defRPr sz="2133" kern="1200" baseline="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98200" cy="4525963"/>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421966740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iming>
    <p:tnLst>
      <p:par>
        <p:cTn id="1" dur="indefinite" restart="never" nodeType="tmRoot"/>
      </p:par>
    </p:tnLst>
  </p:timing>
  <p:hf hdr="0" ftr="0" dt="0"/>
  <p:txStyles>
    <p:titleStyle>
      <a:lvl1pPr algn="l" defTabSz="609585" rtl="0" eaLnBrk="1" latinLnBrk="0" hangingPunct="1">
        <a:spcBef>
          <a:spcPct val="0"/>
        </a:spcBef>
        <a:buNone/>
        <a:defRPr sz="4800" kern="1200">
          <a:solidFill>
            <a:srgbClr val="04607E"/>
          </a:solidFill>
          <a:latin typeface="Franklin Gothic Medium" panose="020B0603020102020204" pitchFamily="34" charset="0"/>
          <a:ea typeface="+mj-ea"/>
          <a:cs typeface="+mj-cs"/>
        </a:defRPr>
      </a:lvl1pPr>
    </p:titleStyle>
    <p:bodyStyle>
      <a:lvl1pPr marL="385224" indent="-385224" algn="l" defTabSz="609585" rtl="0" eaLnBrk="1" latinLnBrk="0" hangingPunct="1">
        <a:spcBef>
          <a:spcPts val="0"/>
        </a:spcBef>
        <a:spcAft>
          <a:spcPts val="1333"/>
        </a:spcAft>
        <a:buClr>
          <a:srgbClr val="04607E"/>
        </a:buClr>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5885" indent="-378875" algn="l" defTabSz="609585" rtl="0" eaLnBrk="1" latinLnBrk="0" hangingPunct="1">
        <a:spcBef>
          <a:spcPts val="0"/>
        </a:spcBef>
        <a:spcAft>
          <a:spcPts val="1333"/>
        </a:spcAft>
        <a:buClr>
          <a:srgbClr val="A1CC3A"/>
        </a:buClr>
        <a:buSzPct val="100000"/>
        <a:buFont typeface="Wingdings" panose="05000000000000000000" pitchFamily="2" charset="2"/>
        <a:buChar char="§"/>
        <a:defRPr sz="2133" kern="1200">
          <a:solidFill>
            <a:schemeClr val="tx1"/>
          </a:solidFill>
          <a:latin typeface="Franklin Gothic Book" panose="020B0503020102020204" pitchFamily="34" charset="0"/>
          <a:ea typeface="+mn-ea"/>
          <a:cs typeface="+mn-cs"/>
        </a:defRPr>
      </a:lvl2pPr>
      <a:lvl3pPr marL="755885" indent="316984" algn="l" defTabSz="609585" rtl="0" eaLnBrk="1" latinLnBrk="0" hangingPunct="1">
        <a:spcBef>
          <a:spcPts val="0"/>
        </a:spcBef>
        <a:spcAft>
          <a:spcPts val="1333"/>
        </a:spcAft>
        <a:buClr>
          <a:srgbClr val="04607E"/>
        </a:buClr>
        <a:buSzPct val="100000"/>
        <a:buFont typeface="Franklin Gothic Book" panose="020B0503020102020204" pitchFamily="34" charset="0"/>
        <a:buChar char="—"/>
        <a:defRPr sz="2133" kern="1200">
          <a:solidFill>
            <a:schemeClr val="tx1"/>
          </a:solidFill>
          <a:latin typeface="Franklin Gothic Book" panose="020B0503020102020204" pitchFamily="34" charset="0"/>
          <a:ea typeface="+mn-ea"/>
          <a:cs typeface="+mn-cs"/>
        </a:defRPr>
      </a:lvl3pPr>
      <a:lvl4pPr marL="755885" indent="0" algn="l" defTabSz="609585" rtl="0" eaLnBrk="1" latinLnBrk="0" hangingPunct="1">
        <a:spcBef>
          <a:spcPct val="20000"/>
        </a:spcBef>
        <a:buClr>
          <a:srgbClr val="04607E"/>
        </a:buClr>
        <a:buFont typeface="Wingdings" panose="05000000000000000000" pitchFamily="2" charset="2"/>
        <a:buNone/>
        <a:defRPr sz="2133" kern="1200" baseline="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98200" cy="4525963"/>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04609409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iming>
    <p:tnLst>
      <p:par>
        <p:cTn id="1" dur="indefinite" restart="never" nodeType="tmRoot"/>
      </p:par>
    </p:tnLst>
  </p:timing>
  <p:hf hdr="0" ftr="0" dt="0"/>
  <p:txStyles>
    <p:titleStyle>
      <a:lvl1pPr algn="l" defTabSz="609585" rtl="0" eaLnBrk="1" latinLnBrk="0" hangingPunct="1">
        <a:spcBef>
          <a:spcPct val="0"/>
        </a:spcBef>
        <a:buNone/>
        <a:defRPr sz="4800" kern="1200">
          <a:solidFill>
            <a:srgbClr val="04607E"/>
          </a:solidFill>
          <a:latin typeface="Franklin Gothic Medium" panose="020B0603020102020204" pitchFamily="34" charset="0"/>
          <a:ea typeface="+mj-ea"/>
          <a:cs typeface="+mj-cs"/>
        </a:defRPr>
      </a:lvl1pPr>
    </p:titleStyle>
    <p:bodyStyle>
      <a:lvl1pPr marL="385224" indent="-385224" algn="l" defTabSz="609585" rtl="0" eaLnBrk="1" latinLnBrk="0" hangingPunct="1">
        <a:spcBef>
          <a:spcPts val="0"/>
        </a:spcBef>
        <a:spcAft>
          <a:spcPts val="1333"/>
        </a:spcAft>
        <a:buClr>
          <a:srgbClr val="04607E"/>
        </a:buClr>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5885" indent="-378875" algn="l" defTabSz="609585" rtl="0" eaLnBrk="1" latinLnBrk="0" hangingPunct="1">
        <a:spcBef>
          <a:spcPts val="0"/>
        </a:spcBef>
        <a:spcAft>
          <a:spcPts val="1333"/>
        </a:spcAft>
        <a:buClr>
          <a:srgbClr val="A1CC3A"/>
        </a:buClr>
        <a:buSzPct val="100000"/>
        <a:buFont typeface="Wingdings" panose="05000000000000000000" pitchFamily="2" charset="2"/>
        <a:buChar char="§"/>
        <a:defRPr sz="2133" kern="1200">
          <a:solidFill>
            <a:schemeClr val="tx1"/>
          </a:solidFill>
          <a:latin typeface="Franklin Gothic Book" panose="020B0503020102020204" pitchFamily="34" charset="0"/>
          <a:ea typeface="+mn-ea"/>
          <a:cs typeface="+mn-cs"/>
        </a:defRPr>
      </a:lvl2pPr>
      <a:lvl3pPr marL="755885" indent="316984" algn="l" defTabSz="609585" rtl="0" eaLnBrk="1" latinLnBrk="0" hangingPunct="1">
        <a:spcBef>
          <a:spcPts val="0"/>
        </a:spcBef>
        <a:spcAft>
          <a:spcPts val="1333"/>
        </a:spcAft>
        <a:buClr>
          <a:srgbClr val="04607E"/>
        </a:buClr>
        <a:buSzPct val="100000"/>
        <a:buFont typeface="Franklin Gothic Book" panose="020B0503020102020204" pitchFamily="34" charset="0"/>
        <a:buChar char="—"/>
        <a:defRPr sz="2133" kern="1200">
          <a:solidFill>
            <a:schemeClr val="tx1"/>
          </a:solidFill>
          <a:latin typeface="Franklin Gothic Book" panose="020B0503020102020204" pitchFamily="34" charset="0"/>
          <a:ea typeface="+mn-ea"/>
          <a:cs typeface="+mn-cs"/>
        </a:defRPr>
      </a:lvl3pPr>
      <a:lvl4pPr marL="755885" indent="0" algn="l" defTabSz="609585" rtl="0" eaLnBrk="1" latinLnBrk="0" hangingPunct="1">
        <a:spcBef>
          <a:spcPct val="20000"/>
        </a:spcBef>
        <a:buClr>
          <a:srgbClr val="04607E"/>
        </a:buClr>
        <a:buFont typeface="Wingdings" panose="05000000000000000000" pitchFamily="2" charset="2"/>
        <a:buNone/>
        <a:defRPr sz="2133" kern="1200" baseline="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98200" cy="4525963"/>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6686827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iming>
    <p:tnLst>
      <p:par>
        <p:cTn id="1" dur="indefinite" restart="never" nodeType="tmRoot"/>
      </p:par>
    </p:tnLst>
  </p:timing>
  <p:hf hdr="0" ftr="0" dt="0"/>
  <p:txStyles>
    <p:titleStyle>
      <a:lvl1pPr algn="l" defTabSz="609585" rtl="0" eaLnBrk="1" latinLnBrk="0" hangingPunct="1">
        <a:spcBef>
          <a:spcPct val="0"/>
        </a:spcBef>
        <a:buNone/>
        <a:defRPr sz="4800" kern="1200">
          <a:solidFill>
            <a:srgbClr val="04607E"/>
          </a:solidFill>
          <a:latin typeface="Franklin Gothic Medium" panose="020B0603020102020204" pitchFamily="34" charset="0"/>
          <a:ea typeface="+mj-ea"/>
          <a:cs typeface="+mj-cs"/>
        </a:defRPr>
      </a:lvl1pPr>
    </p:titleStyle>
    <p:bodyStyle>
      <a:lvl1pPr marL="385224" indent="-385224" algn="l" defTabSz="609585" rtl="0" eaLnBrk="1" latinLnBrk="0" hangingPunct="1">
        <a:spcBef>
          <a:spcPts val="0"/>
        </a:spcBef>
        <a:spcAft>
          <a:spcPts val="1333"/>
        </a:spcAft>
        <a:buClr>
          <a:srgbClr val="04607E"/>
        </a:buClr>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5885" indent="-378875" algn="l" defTabSz="609585" rtl="0" eaLnBrk="1" latinLnBrk="0" hangingPunct="1">
        <a:spcBef>
          <a:spcPts val="0"/>
        </a:spcBef>
        <a:spcAft>
          <a:spcPts val="1333"/>
        </a:spcAft>
        <a:buClr>
          <a:srgbClr val="A1CC3A"/>
        </a:buClr>
        <a:buSzPct val="100000"/>
        <a:buFont typeface="Wingdings" panose="05000000000000000000" pitchFamily="2" charset="2"/>
        <a:buChar char="§"/>
        <a:defRPr sz="2133" kern="1200">
          <a:solidFill>
            <a:schemeClr val="tx1"/>
          </a:solidFill>
          <a:latin typeface="Franklin Gothic Book" panose="020B0503020102020204" pitchFamily="34" charset="0"/>
          <a:ea typeface="+mn-ea"/>
          <a:cs typeface="+mn-cs"/>
        </a:defRPr>
      </a:lvl2pPr>
      <a:lvl3pPr marL="755885" indent="316984" algn="l" defTabSz="609585" rtl="0" eaLnBrk="1" latinLnBrk="0" hangingPunct="1">
        <a:spcBef>
          <a:spcPts val="0"/>
        </a:spcBef>
        <a:spcAft>
          <a:spcPts val="1333"/>
        </a:spcAft>
        <a:buClr>
          <a:srgbClr val="04607E"/>
        </a:buClr>
        <a:buSzPct val="100000"/>
        <a:buFont typeface="Franklin Gothic Book" panose="020B0503020102020204" pitchFamily="34" charset="0"/>
        <a:buChar char="—"/>
        <a:defRPr sz="2133" kern="1200">
          <a:solidFill>
            <a:schemeClr val="tx1"/>
          </a:solidFill>
          <a:latin typeface="Franklin Gothic Book" panose="020B0503020102020204" pitchFamily="34" charset="0"/>
          <a:ea typeface="+mn-ea"/>
          <a:cs typeface="+mn-cs"/>
        </a:defRPr>
      </a:lvl3pPr>
      <a:lvl4pPr marL="755885" indent="0" algn="l" defTabSz="609585" rtl="0" eaLnBrk="1" latinLnBrk="0" hangingPunct="1">
        <a:spcBef>
          <a:spcPct val="20000"/>
        </a:spcBef>
        <a:buClr>
          <a:srgbClr val="04607E"/>
        </a:buClr>
        <a:buFont typeface="Wingdings" panose="05000000000000000000" pitchFamily="2" charset="2"/>
        <a:buNone/>
        <a:defRPr sz="2133" kern="1200" baseline="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98200" cy="4525963"/>
          </a:xfrm>
          <a:prstGeom prst="rect">
            <a:avLst/>
          </a:prstGeom>
          <a:ln>
            <a:noFill/>
          </a:ln>
        </p:spPr>
        <p:txBody>
          <a:bodyPr vert="horz" lIns="91440" tIns="45720" rIns="91440" bIns="45720" rtlCol="0">
            <a:normAutofit/>
          </a:bodyPr>
          <a:lstStyle/>
          <a:p>
            <a:pPr lvl="0"/>
            <a:r>
              <a:rPr lang="en-US" dirty="0" smtClean="0"/>
              <a:t>Click to add first-level bullet</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7154855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iming>
    <p:tnLst>
      <p:par>
        <p:cTn id="1" dur="indefinite" restart="never" nodeType="tmRoot"/>
      </p:par>
    </p:tnLst>
  </p:timing>
  <p:hf hdr="0" ftr="0" dt="0"/>
  <p:txStyles>
    <p:titleStyle>
      <a:lvl1pPr algn="l" defTabSz="609585" rtl="0" eaLnBrk="1" latinLnBrk="0" hangingPunct="1">
        <a:spcBef>
          <a:spcPct val="0"/>
        </a:spcBef>
        <a:buNone/>
        <a:defRPr sz="4800" kern="1200">
          <a:solidFill>
            <a:srgbClr val="04607E"/>
          </a:solidFill>
          <a:latin typeface="Franklin Gothic Medium" panose="020B0603020102020204" pitchFamily="34" charset="0"/>
          <a:ea typeface="+mj-ea"/>
          <a:cs typeface="+mj-cs"/>
        </a:defRPr>
      </a:lvl1pPr>
    </p:titleStyle>
    <p:bodyStyle>
      <a:lvl1pPr marL="385224" indent="-385224" algn="l" defTabSz="609585" rtl="0" eaLnBrk="1" latinLnBrk="0" hangingPunct="1">
        <a:spcBef>
          <a:spcPts val="0"/>
        </a:spcBef>
        <a:spcAft>
          <a:spcPts val="1333"/>
        </a:spcAft>
        <a:buClr>
          <a:srgbClr val="04607E"/>
        </a:buClr>
        <a:buSzPct val="100000"/>
        <a:buFont typeface="Arial" panose="020B0604020202020204" pitchFamily="34" charset="0"/>
        <a:buChar char="►"/>
        <a:defRPr lang="en-US" sz="2400" kern="1200" baseline="0" dirty="0" smtClean="0">
          <a:solidFill>
            <a:schemeClr val="tx1"/>
          </a:solidFill>
          <a:latin typeface="Franklin Gothic Book" panose="020B0503020102020204" pitchFamily="34" charset="0"/>
          <a:ea typeface="+mn-ea"/>
          <a:cs typeface="+mn-cs"/>
        </a:defRPr>
      </a:lvl1pPr>
      <a:lvl2pPr marL="755885" indent="-378875" algn="l" defTabSz="609585" rtl="0" eaLnBrk="1" latinLnBrk="0" hangingPunct="1">
        <a:spcBef>
          <a:spcPts val="0"/>
        </a:spcBef>
        <a:spcAft>
          <a:spcPts val="1333"/>
        </a:spcAft>
        <a:buClr>
          <a:srgbClr val="A1CC3A"/>
        </a:buClr>
        <a:buSzPct val="100000"/>
        <a:buFont typeface="Wingdings" panose="05000000000000000000" pitchFamily="2" charset="2"/>
        <a:buChar char="§"/>
        <a:defRPr sz="2133" kern="1200">
          <a:solidFill>
            <a:schemeClr val="tx1"/>
          </a:solidFill>
          <a:latin typeface="Franklin Gothic Book" panose="020B0503020102020204" pitchFamily="34" charset="0"/>
          <a:ea typeface="+mn-ea"/>
          <a:cs typeface="+mn-cs"/>
        </a:defRPr>
      </a:lvl2pPr>
      <a:lvl3pPr marL="755885" indent="316984" algn="l" defTabSz="609585" rtl="0" eaLnBrk="1" latinLnBrk="0" hangingPunct="1">
        <a:spcBef>
          <a:spcPts val="0"/>
        </a:spcBef>
        <a:spcAft>
          <a:spcPts val="1333"/>
        </a:spcAft>
        <a:buClr>
          <a:srgbClr val="04607E"/>
        </a:buClr>
        <a:buSzPct val="100000"/>
        <a:buFont typeface="Franklin Gothic Book" panose="020B0503020102020204" pitchFamily="34" charset="0"/>
        <a:buChar char="—"/>
        <a:defRPr sz="2133" kern="1200">
          <a:solidFill>
            <a:schemeClr val="tx1"/>
          </a:solidFill>
          <a:latin typeface="Franklin Gothic Book" panose="020B0503020102020204" pitchFamily="34" charset="0"/>
          <a:ea typeface="+mn-ea"/>
          <a:cs typeface="+mn-cs"/>
        </a:defRPr>
      </a:lvl3pPr>
      <a:lvl4pPr marL="755885" indent="0" algn="l" defTabSz="609585" rtl="0" eaLnBrk="1" latinLnBrk="0" hangingPunct="1">
        <a:spcBef>
          <a:spcPct val="20000"/>
        </a:spcBef>
        <a:buClr>
          <a:srgbClr val="04607E"/>
        </a:buClr>
        <a:buFont typeface="Wingdings" panose="05000000000000000000" pitchFamily="2" charset="2"/>
        <a:buNone/>
        <a:defRPr sz="2133" kern="1200" baseline="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419600"/>
            <a:ext cx="7134715" cy="1724236"/>
          </a:xfrm>
        </p:spPr>
        <p:txBody>
          <a:bodyPr>
            <a:normAutofit/>
          </a:bodyPr>
          <a:lstStyle/>
          <a:p>
            <a:r>
              <a:rPr lang="en-US" sz="3200" dirty="0"/>
              <a:t>RADAR Coverage Survey</a:t>
            </a:r>
            <a:r>
              <a:rPr lang="en-US" sz="2400" dirty="0"/>
              <a:t/>
            </a:r>
            <a:br>
              <a:rPr lang="en-US" sz="2400" dirty="0"/>
            </a:br>
            <a:r>
              <a:rPr lang="en-US" sz="2400" dirty="0" err="1"/>
              <a:t>ToT</a:t>
            </a:r>
            <a:r>
              <a:rPr lang="en-US" sz="2400" dirty="0"/>
              <a:t> - Using mapping materials for data collection</a:t>
            </a:r>
            <a:r>
              <a:rPr lang="en-US" sz="1600" dirty="0"/>
              <a:t/>
            </a:r>
            <a:br>
              <a:rPr lang="en-US" sz="1600" dirty="0"/>
            </a:br>
            <a:r>
              <a:rPr lang="en-US" sz="1600" dirty="0"/>
              <a:t/>
            </a:r>
            <a:br>
              <a:rPr lang="en-US" sz="1600" dirty="0"/>
            </a:b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Mapping</a:t>
            </a:r>
            <a:r>
              <a:rPr lang="fr-FR" sz="3200" dirty="0">
                <a:ea typeface="ＭＳ Ｐゴシック" pitchFamily="34" charset="-128"/>
              </a:rPr>
              <a:t> </a:t>
            </a:r>
            <a:r>
              <a:rPr lang="fr-FR" sz="3200" dirty="0" err="1">
                <a:ea typeface="ＭＳ Ｐゴシック" pitchFamily="34" charset="-128"/>
              </a:rPr>
              <a:t>sampling</a:t>
            </a:r>
            <a:r>
              <a:rPr lang="fr-FR" sz="3200" dirty="0">
                <a:ea typeface="ＭＳ Ｐゴシック" pitchFamily="34" charset="-128"/>
              </a:rPr>
              <a:t> &amp; </a:t>
            </a:r>
            <a:r>
              <a:rPr lang="fr-FR" sz="3200" dirty="0" err="1">
                <a:ea typeface="ＭＳ Ｐゴシック" pitchFamily="34" charset="-128"/>
              </a:rPr>
              <a:t>targets</a:t>
            </a:r>
            <a:endParaRPr lang="fr-FR" sz="3200" dirty="0">
              <a:ea typeface="ＭＳ Ｐゴシック" pitchFamily="34" charset="-128"/>
            </a:endParaRPr>
          </a:p>
        </p:txBody>
      </p:sp>
      <p:graphicFrame>
        <p:nvGraphicFramePr>
          <p:cNvPr id="9" name="Diagramme 1"/>
          <p:cNvGraphicFramePr/>
          <p:nvPr>
            <p:extLst/>
          </p:nvPr>
        </p:nvGraphicFramePr>
        <p:xfrm>
          <a:off x="914401" y="1792941"/>
          <a:ext cx="10460736" cy="465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60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a:ea typeface="ＭＳ Ｐゴシック" pitchFamily="34" charset="-128"/>
              </a:rPr>
              <a:t>Cluster </a:t>
            </a:r>
            <a:r>
              <a:rPr lang="fr-FR" sz="3200" dirty="0" err="1">
                <a:ea typeface="ＭＳ Ｐゴシック" pitchFamily="34" charset="-128"/>
              </a:rPr>
              <a:t>sampled</a:t>
            </a:r>
            <a:r>
              <a:rPr lang="fr-FR" sz="3200" dirty="0">
                <a:ea typeface="ＭＳ Ｐゴシック" pitchFamily="34" charset="-128"/>
              </a:rPr>
              <a:t> for </a:t>
            </a:r>
            <a:r>
              <a:rPr lang="fr-FR" sz="3200" dirty="0" err="1">
                <a:ea typeface="ＭＳ Ｐゴシック" pitchFamily="34" charset="-128"/>
              </a:rPr>
              <a:t>baseline</a:t>
            </a:r>
            <a:endParaRPr lang="fr-FR" sz="3200" dirty="0">
              <a:ea typeface="ＭＳ Ｐゴシック" pitchFamily="34" charset="-128"/>
            </a:endParaRPr>
          </a:p>
        </p:txBody>
      </p:sp>
      <p:sp>
        <p:nvSpPr>
          <p:cNvPr id="2" name="TextBox 1"/>
          <p:cNvSpPr txBox="1"/>
          <p:nvPr/>
        </p:nvSpPr>
        <p:spPr>
          <a:xfrm>
            <a:off x="2667000" y="2362200"/>
            <a:ext cx="7772400" cy="954107"/>
          </a:xfrm>
          <a:prstGeom prst="rect">
            <a:avLst/>
          </a:prstGeom>
          <a:noFill/>
        </p:spPr>
        <p:txBody>
          <a:bodyPr wrap="square" rtlCol="0">
            <a:spAutoFit/>
          </a:bodyPr>
          <a:lstStyle/>
          <a:p>
            <a:pPr algn="ctr"/>
            <a:r>
              <a:rPr lang="en-US" sz="2800" b="1" dirty="0" smtClean="0">
                <a:solidFill>
                  <a:srgbClr val="8D3B72"/>
                </a:solidFill>
              </a:rPr>
              <a:t>[INSERT MAP OF SURVEY AREA SHOWING CLUSTER BORDERS]</a:t>
            </a:r>
            <a:endParaRPr lang="en-US" sz="2800" b="1" dirty="0">
              <a:solidFill>
                <a:srgbClr val="8D3B72"/>
              </a:solidFill>
            </a:endParaRPr>
          </a:p>
        </p:txBody>
      </p:sp>
    </p:spTree>
    <p:extLst>
      <p:ext uri="{BB962C8B-B14F-4D97-AF65-F5344CB8AC3E}">
        <p14:creationId xmlns:p14="http://schemas.microsoft.com/office/powerpoint/2010/main" val="137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Mapping</a:t>
            </a:r>
            <a:r>
              <a:rPr lang="fr-FR" sz="3200" dirty="0">
                <a:ea typeface="ＭＳ Ｐゴシック" pitchFamily="34" charset="-128"/>
              </a:rPr>
              <a:t> </a:t>
            </a:r>
            <a:r>
              <a:rPr lang="fr-FR" sz="3200" dirty="0" err="1">
                <a:ea typeface="ＭＳ Ｐゴシック" pitchFamily="34" charset="-128"/>
              </a:rPr>
              <a:t>tools</a:t>
            </a:r>
            <a:r>
              <a:rPr lang="fr-FR" sz="3200" dirty="0">
                <a:ea typeface="ＭＳ Ｐゴシック" pitchFamily="34" charset="-128"/>
              </a:rPr>
              <a:t> for data collection</a:t>
            </a:r>
          </a:p>
        </p:txBody>
      </p:sp>
      <p:sp>
        <p:nvSpPr>
          <p:cNvPr id="3075" name="Rectangle 3"/>
          <p:cNvSpPr>
            <a:spLocks noGrp="1" noChangeArrowheads="1"/>
          </p:cNvSpPr>
          <p:nvPr>
            <p:ph sz="quarter" idx="1"/>
          </p:nvPr>
        </p:nvSpPr>
        <p:spPr/>
        <p:txBody>
          <a:bodyPr/>
          <a:lstStyle/>
          <a:p>
            <a:r>
              <a:rPr lang="fr-FR" sz="2800" dirty="0" err="1"/>
              <a:t>Mapping</a:t>
            </a:r>
            <a:r>
              <a:rPr lang="fr-FR" sz="2800" dirty="0"/>
              <a:t> </a:t>
            </a:r>
            <a:r>
              <a:rPr lang="fr-FR" sz="2800" dirty="0" err="1"/>
              <a:t>tools</a:t>
            </a:r>
            <a:r>
              <a:rPr lang="fr-FR" sz="2800" dirty="0"/>
              <a:t> </a:t>
            </a:r>
            <a:r>
              <a:rPr lang="fr-FR" sz="2800" dirty="0" err="1"/>
              <a:t>included</a:t>
            </a:r>
            <a:r>
              <a:rPr lang="fr-FR" sz="2800" dirty="0"/>
              <a:t> in </a:t>
            </a:r>
            <a:r>
              <a:rPr lang="fr-FR" sz="2800" dirty="0" err="1"/>
              <a:t>mapping</a:t>
            </a:r>
            <a:r>
              <a:rPr lang="fr-FR" sz="2800" dirty="0"/>
              <a:t> </a:t>
            </a:r>
            <a:r>
              <a:rPr lang="fr-FR" sz="2800" dirty="0" err="1"/>
              <a:t>folder</a:t>
            </a:r>
            <a:r>
              <a:rPr lang="fr-FR" sz="2800" dirty="0"/>
              <a:t> for data collection:</a:t>
            </a:r>
          </a:p>
          <a:p>
            <a:pPr lvl="1"/>
            <a:r>
              <a:rPr lang="fr-FR" sz="2500" dirty="0" err="1"/>
              <a:t>Basemap</a:t>
            </a:r>
            <a:endParaRPr lang="fr-FR" sz="2500" dirty="0"/>
          </a:p>
          <a:p>
            <a:pPr lvl="1"/>
            <a:r>
              <a:rPr lang="fr-FR" sz="2500" dirty="0"/>
              <a:t>Cluster identification </a:t>
            </a:r>
            <a:r>
              <a:rPr lang="fr-FR" sz="2500" dirty="0" err="1"/>
              <a:t>form</a:t>
            </a:r>
            <a:endParaRPr lang="fr-FR" sz="2500" dirty="0"/>
          </a:p>
          <a:p>
            <a:pPr lvl="1"/>
            <a:r>
              <a:rPr lang="fr-FR" sz="2500" dirty="0" err="1"/>
              <a:t>Detailed</a:t>
            </a:r>
            <a:r>
              <a:rPr lang="fr-FR" sz="2500" dirty="0"/>
              <a:t> </a:t>
            </a:r>
            <a:r>
              <a:rPr lang="fr-FR" sz="2500" dirty="0" err="1"/>
              <a:t>map</a:t>
            </a:r>
            <a:r>
              <a:rPr lang="fr-FR" sz="2500" dirty="0"/>
              <a:t> of the cluster</a:t>
            </a:r>
          </a:p>
          <a:p>
            <a:pPr lvl="1"/>
            <a:r>
              <a:rPr lang="fr-FR" sz="2500" dirty="0" err="1"/>
              <a:t>Enumeration</a:t>
            </a:r>
            <a:r>
              <a:rPr lang="fr-FR" sz="2500" dirty="0"/>
              <a:t> </a:t>
            </a:r>
            <a:r>
              <a:rPr lang="fr-FR" sz="2500" dirty="0" err="1"/>
              <a:t>form</a:t>
            </a:r>
            <a:endParaRPr lang="fr-FR" sz="2500" dirty="0"/>
          </a:p>
          <a:p>
            <a:endParaRPr lang="fr-FR" sz="2800" dirty="0"/>
          </a:p>
          <a:p>
            <a:endParaRPr lang="fr-FR" sz="2800" dirty="0"/>
          </a:p>
        </p:txBody>
      </p:sp>
    </p:spTree>
    <p:extLst>
      <p:ext uri="{BB962C8B-B14F-4D97-AF65-F5344CB8AC3E}">
        <p14:creationId xmlns:p14="http://schemas.microsoft.com/office/powerpoint/2010/main" val="376423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Basemap</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lstStyle/>
          <a:p>
            <a:r>
              <a:rPr lang="fr-FR" sz="2800" dirty="0" err="1"/>
              <a:t>Basemap</a:t>
            </a:r>
            <a:r>
              <a:rPr lang="fr-FR" sz="2800" dirty="0"/>
              <a:t>:</a:t>
            </a:r>
          </a:p>
          <a:p>
            <a:pPr lvl="1"/>
            <a:r>
              <a:rPr lang="fr-FR" sz="2400" dirty="0" err="1" smtClean="0"/>
              <a:t>Typically</a:t>
            </a:r>
            <a:r>
              <a:rPr lang="fr-FR" sz="2400" dirty="0" smtClean="0"/>
              <a:t> </a:t>
            </a:r>
            <a:r>
              <a:rPr lang="fr-FR" sz="2400" dirty="0" err="1" smtClean="0"/>
              <a:t>carried</a:t>
            </a:r>
            <a:r>
              <a:rPr lang="fr-FR" sz="2400" dirty="0" smtClean="0"/>
              <a:t>-out for </a:t>
            </a:r>
            <a:r>
              <a:rPr lang="fr-FR" sz="2400" dirty="0" err="1" smtClean="0"/>
              <a:t>most</a:t>
            </a:r>
            <a:r>
              <a:rPr lang="fr-FR" sz="2400" dirty="0" smtClean="0"/>
              <a:t> </a:t>
            </a:r>
            <a:r>
              <a:rPr lang="fr-FR" sz="2400" dirty="0" err="1" smtClean="0"/>
              <a:t>recent</a:t>
            </a:r>
            <a:r>
              <a:rPr lang="fr-FR" sz="2400" dirty="0" smtClean="0"/>
              <a:t> country </a:t>
            </a:r>
            <a:r>
              <a:rPr lang="fr-FR" sz="2400" dirty="0" err="1"/>
              <a:t>census</a:t>
            </a:r>
            <a:endParaRPr lang="fr-FR" sz="2400" dirty="0"/>
          </a:p>
          <a:p>
            <a:pPr lvl="1"/>
            <a:r>
              <a:rPr lang="fr-FR" sz="2400" dirty="0" err="1"/>
              <a:t>Provide</a:t>
            </a:r>
            <a:r>
              <a:rPr lang="fr-FR" sz="2400" dirty="0"/>
              <a:t> information about </a:t>
            </a:r>
            <a:r>
              <a:rPr lang="fr-FR" sz="2400" dirty="0" err="1"/>
              <a:t>enumeration</a:t>
            </a:r>
            <a:r>
              <a:rPr lang="fr-FR" sz="2400" dirty="0"/>
              <a:t> areas (EA) location, </a:t>
            </a:r>
            <a:r>
              <a:rPr lang="fr-FR" sz="2400" dirty="0" err="1"/>
              <a:t>their</a:t>
            </a:r>
            <a:r>
              <a:rPr lang="fr-FR" sz="2400" dirty="0"/>
              <a:t> </a:t>
            </a:r>
            <a:r>
              <a:rPr lang="fr-FR" sz="2400" dirty="0" err="1"/>
              <a:t>boundaries</a:t>
            </a:r>
            <a:r>
              <a:rPr lang="fr-FR" sz="2400" dirty="0"/>
              <a:t> and how to </a:t>
            </a:r>
            <a:r>
              <a:rPr lang="fr-FR" sz="2400" dirty="0" err="1"/>
              <a:t>access</a:t>
            </a:r>
            <a:r>
              <a:rPr lang="fr-FR" sz="2400" dirty="0"/>
              <a:t> </a:t>
            </a:r>
          </a:p>
        </p:txBody>
      </p:sp>
    </p:spTree>
    <p:extLst>
      <p:ext uri="{BB962C8B-B14F-4D97-AF65-F5344CB8AC3E}">
        <p14:creationId xmlns:p14="http://schemas.microsoft.com/office/powerpoint/2010/main" val="369825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err="1">
                <a:ea typeface="ＭＳ Ｐゴシック" pitchFamily="34" charset="-128"/>
              </a:rPr>
              <a:t>Basemap</a:t>
            </a:r>
            <a:endParaRPr lang="en-US" sz="3200" dirty="0"/>
          </a:p>
        </p:txBody>
      </p:sp>
      <p:sp>
        <p:nvSpPr>
          <p:cNvPr id="5" name="TextBox 4"/>
          <p:cNvSpPr txBox="1"/>
          <p:nvPr/>
        </p:nvSpPr>
        <p:spPr>
          <a:xfrm>
            <a:off x="2366264" y="3276600"/>
            <a:ext cx="7772400" cy="523220"/>
          </a:xfrm>
          <a:prstGeom prst="rect">
            <a:avLst/>
          </a:prstGeom>
          <a:noFill/>
        </p:spPr>
        <p:txBody>
          <a:bodyPr wrap="square" rtlCol="0">
            <a:spAutoFit/>
          </a:bodyPr>
          <a:lstStyle/>
          <a:p>
            <a:pPr algn="ctr"/>
            <a:r>
              <a:rPr lang="en-US" sz="2800" b="1" dirty="0" smtClean="0">
                <a:solidFill>
                  <a:srgbClr val="8D3B72"/>
                </a:solidFill>
              </a:rPr>
              <a:t>[INSERT LOCAL EA EXAMPLE]</a:t>
            </a:r>
            <a:endParaRPr lang="en-US" sz="2800" b="1" dirty="0">
              <a:solidFill>
                <a:srgbClr val="8D3B72"/>
              </a:solidFill>
            </a:endParaRPr>
          </a:p>
        </p:txBody>
      </p:sp>
    </p:spTree>
    <p:extLst>
      <p:ext uri="{BB962C8B-B14F-4D97-AF65-F5344CB8AC3E}">
        <p14:creationId xmlns:p14="http://schemas.microsoft.com/office/powerpoint/2010/main" val="46135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a:ea typeface="ＭＳ Ｐゴシック" pitchFamily="34" charset="-128"/>
              </a:rPr>
              <a:t>Cluster identification </a:t>
            </a:r>
            <a:r>
              <a:rPr lang="fr-FR" sz="3200" dirty="0" err="1">
                <a:ea typeface="ＭＳ Ｐゴシック" pitchFamily="34" charset="-128"/>
              </a:rPr>
              <a:t>form</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lstStyle/>
          <a:p>
            <a:r>
              <a:rPr lang="fr-FR" sz="2800" dirty="0"/>
              <a:t>Cluster identification </a:t>
            </a:r>
            <a:r>
              <a:rPr lang="fr-FR" sz="2800" dirty="0" err="1"/>
              <a:t>form</a:t>
            </a:r>
            <a:r>
              <a:rPr lang="fr-FR" sz="2800" dirty="0"/>
              <a:t>:</a:t>
            </a:r>
          </a:p>
          <a:p>
            <a:pPr lvl="1"/>
            <a:r>
              <a:rPr lang="fr-FR" sz="2400" dirty="0" err="1"/>
              <a:t>Provide</a:t>
            </a:r>
            <a:r>
              <a:rPr lang="fr-FR" sz="2400" dirty="0"/>
              <a:t> information about the </a:t>
            </a:r>
            <a:r>
              <a:rPr lang="fr-FR" sz="2400" dirty="0" err="1"/>
              <a:t>name</a:t>
            </a:r>
            <a:r>
              <a:rPr lang="fr-FR" sz="2400" dirty="0"/>
              <a:t> and </a:t>
            </a:r>
            <a:r>
              <a:rPr lang="fr-FR" sz="2400" dirty="0" err="1"/>
              <a:t>assigned</a:t>
            </a:r>
            <a:r>
              <a:rPr lang="fr-FR" sz="2400" dirty="0"/>
              <a:t> </a:t>
            </a:r>
            <a:r>
              <a:rPr lang="fr-FR" sz="2400" dirty="0" err="1"/>
              <a:t>number</a:t>
            </a:r>
            <a:r>
              <a:rPr lang="fr-FR" sz="2400" dirty="0"/>
              <a:t> (identifier) to the </a:t>
            </a:r>
            <a:r>
              <a:rPr lang="fr-FR" sz="2400" dirty="0" smtClean="0"/>
              <a:t>administrative area, the </a:t>
            </a:r>
            <a:r>
              <a:rPr lang="fr-FR" sz="2400" dirty="0" err="1" smtClean="0"/>
              <a:t>sub</a:t>
            </a:r>
            <a:r>
              <a:rPr lang="fr-FR" sz="2400" dirty="0" smtClean="0"/>
              <a:t>-administrative area, the </a:t>
            </a:r>
            <a:r>
              <a:rPr lang="fr-FR" sz="2400" dirty="0"/>
              <a:t>village, the cluster, the type of </a:t>
            </a:r>
            <a:r>
              <a:rPr lang="fr-FR" sz="2400" dirty="0" err="1"/>
              <a:t>residence</a:t>
            </a:r>
            <a:r>
              <a:rPr lang="fr-FR" sz="2400" dirty="0"/>
              <a:t>; the </a:t>
            </a:r>
            <a:r>
              <a:rPr lang="fr-FR" sz="2400" dirty="0" err="1"/>
              <a:t>name</a:t>
            </a:r>
            <a:r>
              <a:rPr lang="fr-FR" sz="2400" dirty="0"/>
              <a:t> and phone # of the local leader and/or the guide </a:t>
            </a:r>
          </a:p>
          <a:p>
            <a:pPr lvl="1"/>
            <a:r>
              <a:rPr lang="en-US" sz="2400" dirty="0"/>
              <a:t>Also include instructions on how to get to the cluster and any information that can be used to find the cluster and its boundaries and any difficulties encountered during mapping</a:t>
            </a:r>
          </a:p>
        </p:txBody>
      </p:sp>
    </p:spTree>
    <p:extLst>
      <p:ext uri="{BB962C8B-B14F-4D97-AF65-F5344CB8AC3E}">
        <p14:creationId xmlns:p14="http://schemas.microsoft.com/office/powerpoint/2010/main" val="357322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a:ea typeface="ＭＳ Ｐゴシック" pitchFamily="34" charset="-128"/>
              </a:rPr>
              <a:t>Cluster identification </a:t>
            </a:r>
            <a:r>
              <a:rPr lang="fr-FR" sz="3200" dirty="0" err="1">
                <a:ea typeface="ＭＳ Ｐゴシック" pitchFamily="34" charset="-128"/>
              </a:rPr>
              <a:t>form</a:t>
            </a:r>
            <a:endParaRPr lang="fr-FR" sz="3200" dirty="0">
              <a:ea typeface="ＭＳ Ｐゴシック" pitchFamily="34" charset="-128"/>
            </a:endParaRPr>
          </a:p>
        </p:txBody>
      </p:sp>
      <p:sp>
        <p:nvSpPr>
          <p:cNvPr id="3075" name="Rectangle 3"/>
          <p:cNvSpPr>
            <a:spLocks noGrp="1" noChangeArrowheads="1"/>
          </p:cNvSpPr>
          <p:nvPr>
            <p:ph sz="quarter" idx="1"/>
          </p:nvPr>
        </p:nvSpPr>
        <p:spPr>
          <a:xfrm>
            <a:off x="2060448" y="1567962"/>
            <a:ext cx="8229600" cy="5257800"/>
          </a:xfrm>
        </p:spPr>
        <p:txBody>
          <a:bodyPr/>
          <a:lstStyle/>
          <a:p>
            <a:endParaRPr lang="en-US" sz="2400" dirty="0"/>
          </a:p>
        </p:txBody>
      </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09800" y="1567962"/>
            <a:ext cx="3566160" cy="5212080"/>
          </a:xfrm>
          <a:prstGeom prst="rect">
            <a:avLst/>
          </a:prstGeom>
        </p:spPr>
      </p:pic>
      <p:pic>
        <p:nvPicPr>
          <p:cNvPr id="3" name="Picture 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629399" y="1567962"/>
            <a:ext cx="3566160" cy="5212080"/>
          </a:xfrm>
          <a:prstGeom prst="rect">
            <a:avLst/>
          </a:prstGeom>
        </p:spPr>
      </p:pic>
      <p:sp>
        <p:nvSpPr>
          <p:cNvPr id="6" name="TextBox 5"/>
          <p:cNvSpPr txBox="1"/>
          <p:nvPr/>
        </p:nvSpPr>
        <p:spPr>
          <a:xfrm>
            <a:off x="1981200" y="957590"/>
            <a:ext cx="8944865" cy="523220"/>
          </a:xfrm>
          <a:prstGeom prst="rect">
            <a:avLst/>
          </a:prstGeom>
          <a:noFill/>
        </p:spPr>
        <p:txBody>
          <a:bodyPr wrap="square" rtlCol="0">
            <a:spAutoFit/>
          </a:bodyPr>
          <a:lstStyle/>
          <a:p>
            <a:pPr algn="ctr"/>
            <a:r>
              <a:rPr lang="en-US" sz="2800" b="1" dirty="0" smtClean="0">
                <a:solidFill>
                  <a:srgbClr val="8D3B72"/>
                </a:solidFill>
              </a:rPr>
              <a:t>[REPLACE WITH LOCAL EXAMPLE IF POSSIBLE]</a:t>
            </a:r>
            <a:endParaRPr lang="en-US" sz="2800" b="1" dirty="0">
              <a:solidFill>
                <a:srgbClr val="8D3B72"/>
              </a:solidFill>
            </a:endParaRPr>
          </a:p>
        </p:txBody>
      </p:sp>
    </p:spTree>
    <p:extLst>
      <p:ext uri="{BB962C8B-B14F-4D97-AF65-F5344CB8AC3E}">
        <p14:creationId xmlns:p14="http://schemas.microsoft.com/office/powerpoint/2010/main" val="328015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Detailed</a:t>
            </a:r>
            <a:r>
              <a:rPr lang="fr-FR" sz="3200" dirty="0">
                <a:ea typeface="ＭＳ Ｐゴシック" pitchFamily="34" charset="-128"/>
              </a:rPr>
              <a:t> </a:t>
            </a:r>
            <a:r>
              <a:rPr lang="fr-FR" sz="3200" dirty="0" err="1">
                <a:ea typeface="ＭＳ Ｐゴシック" pitchFamily="34" charset="-128"/>
              </a:rPr>
              <a:t>map</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lstStyle/>
          <a:p>
            <a:r>
              <a:rPr lang="fr-FR" sz="2800" dirty="0" err="1"/>
              <a:t>Detailed</a:t>
            </a:r>
            <a:r>
              <a:rPr lang="fr-FR" sz="2800" dirty="0"/>
              <a:t> </a:t>
            </a:r>
            <a:r>
              <a:rPr lang="fr-FR" sz="2800" dirty="0" err="1"/>
              <a:t>map</a:t>
            </a:r>
            <a:r>
              <a:rPr lang="fr-FR" sz="2800" dirty="0"/>
              <a:t> of the cluster:</a:t>
            </a:r>
          </a:p>
          <a:p>
            <a:pPr lvl="1">
              <a:lnSpc>
                <a:spcPct val="90000"/>
              </a:lnSpc>
            </a:pPr>
            <a:r>
              <a:rPr lang="en-US" sz="2500" dirty="0"/>
              <a:t>Use the cluster map to identify boundaries, landmarks and location of structures in the cluster</a:t>
            </a:r>
          </a:p>
          <a:p>
            <a:pPr lvl="1">
              <a:lnSpc>
                <a:spcPct val="90000"/>
              </a:lnSpc>
            </a:pPr>
            <a:r>
              <a:rPr lang="en-US" sz="2500" dirty="0"/>
              <a:t>Use map key/legend to read the map</a:t>
            </a:r>
          </a:p>
          <a:p>
            <a:pPr marL="366713" lvl="1" indent="0">
              <a:buNone/>
            </a:pPr>
            <a:endParaRPr lang="fr-FR" sz="2500" dirty="0"/>
          </a:p>
          <a:p>
            <a:endParaRPr lang="fr-FR" sz="2800" dirty="0"/>
          </a:p>
          <a:p>
            <a:endParaRPr lang="fr-FR" sz="2800" dirty="0"/>
          </a:p>
        </p:txBody>
      </p:sp>
    </p:spTree>
    <p:extLst>
      <p:ext uri="{BB962C8B-B14F-4D97-AF65-F5344CB8AC3E}">
        <p14:creationId xmlns:p14="http://schemas.microsoft.com/office/powerpoint/2010/main" val="641469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Detailed</a:t>
            </a:r>
            <a:r>
              <a:rPr lang="fr-FR" sz="3200" dirty="0">
                <a:ea typeface="ＭＳ Ｐゴシック" pitchFamily="34" charset="-128"/>
              </a:rPr>
              <a:t> </a:t>
            </a:r>
            <a:r>
              <a:rPr lang="fr-FR" sz="3200" dirty="0" err="1">
                <a:ea typeface="ＭＳ Ｐゴシック" pitchFamily="34" charset="-128"/>
              </a:rPr>
              <a:t>map</a:t>
            </a:r>
            <a:endParaRPr lang="fr-FR" sz="3200" dirty="0">
              <a:ea typeface="ＭＳ Ｐゴシック"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936" y="1525989"/>
            <a:ext cx="4270065" cy="5332011"/>
          </a:xfrm>
          <a:prstGeom prst="rect">
            <a:avLst/>
          </a:prstGeom>
        </p:spPr>
      </p:pic>
    </p:spTree>
    <p:extLst>
      <p:ext uri="{BB962C8B-B14F-4D97-AF65-F5344CB8AC3E}">
        <p14:creationId xmlns:p14="http://schemas.microsoft.com/office/powerpoint/2010/main" val="213762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Enumeration</a:t>
            </a:r>
            <a:r>
              <a:rPr lang="fr-FR" sz="3200" dirty="0">
                <a:ea typeface="ＭＳ Ｐゴシック" pitchFamily="34" charset="-128"/>
              </a:rPr>
              <a:t> </a:t>
            </a:r>
            <a:r>
              <a:rPr lang="fr-FR" sz="3200" dirty="0" err="1">
                <a:ea typeface="ＭＳ Ｐゴシック" pitchFamily="34" charset="-128"/>
              </a:rPr>
              <a:t>form</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normAutofit/>
          </a:bodyPr>
          <a:lstStyle/>
          <a:p>
            <a:r>
              <a:rPr lang="fr-FR" sz="2800" dirty="0" err="1"/>
              <a:t>Enumeration</a:t>
            </a:r>
            <a:r>
              <a:rPr lang="fr-FR" sz="2800" dirty="0"/>
              <a:t> </a:t>
            </a:r>
            <a:r>
              <a:rPr lang="fr-FR" sz="2800" dirty="0" err="1"/>
              <a:t>form</a:t>
            </a:r>
            <a:r>
              <a:rPr lang="fr-FR" sz="2800" dirty="0"/>
              <a:t> </a:t>
            </a:r>
            <a:r>
              <a:rPr lang="fr-FR" sz="2800" dirty="0" err="1"/>
              <a:t>provides</a:t>
            </a:r>
            <a:r>
              <a:rPr lang="fr-FR" sz="2800" dirty="0"/>
              <a:t>:</a:t>
            </a:r>
          </a:p>
          <a:p>
            <a:pPr lvl="1"/>
            <a:r>
              <a:rPr lang="fr-FR" sz="2500" dirty="0" err="1"/>
              <a:t>Sampled</a:t>
            </a:r>
            <a:r>
              <a:rPr lang="fr-FR" sz="2500" dirty="0"/>
              <a:t> </a:t>
            </a:r>
            <a:r>
              <a:rPr lang="fr-FR" sz="2500" dirty="0" err="1"/>
              <a:t>household</a:t>
            </a:r>
            <a:r>
              <a:rPr lang="fr-FR" sz="2500" dirty="0"/>
              <a:t> </a:t>
            </a:r>
            <a:r>
              <a:rPr lang="fr-FR" sz="2500" dirty="0" err="1"/>
              <a:t>number</a:t>
            </a:r>
            <a:r>
              <a:rPr lang="fr-FR" sz="2500" dirty="0"/>
              <a:t>. This </a:t>
            </a:r>
            <a:r>
              <a:rPr lang="fr-FR" sz="2500" dirty="0" err="1"/>
              <a:t>number</a:t>
            </a:r>
            <a:r>
              <a:rPr lang="fr-FR" sz="2500" dirty="0"/>
              <a:t> </a:t>
            </a:r>
            <a:r>
              <a:rPr lang="fr-FR" sz="2500" dirty="0" err="1"/>
              <a:t>is</a:t>
            </a:r>
            <a:r>
              <a:rPr lang="fr-FR" sz="2500" dirty="0"/>
              <a:t> </a:t>
            </a:r>
            <a:r>
              <a:rPr lang="fr-FR" sz="2500" dirty="0" err="1"/>
              <a:t>assigned</a:t>
            </a:r>
            <a:r>
              <a:rPr lang="fr-FR" sz="2500" dirty="0"/>
              <a:t> </a:t>
            </a:r>
            <a:r>
              <a:rPr lang="fr-FR" sz="2500" dirty="0" err="1"/>
              <a:t>after</a:t>
            </a:r>
            <a:r>
              <a:rPr lang="fr-FR" sz="2500" dirty="0"/>
              <a:t> HH </a:t>
            </a:r>
            <a:r>
              <a:rPr lang="fr-FR" sz="2500" dirty="0" err="1"/>
              <a:t>sampling</a:t>
            </a:r>
            <a:r>
              <a:rPr lang="fr-FR" sz="2500" dirty="0"/>
              <a:t> and must </a:t>
            </a:r>
            <a:r>
              <a:rPr lang="fr-FR" sz="2500" dirty="0" err="1"/>
              <a:t>be</a:t>
            </a:r>
            <a:r>
              <a:rPr lang="fr-FR" sz="2500" dirty="0"/>
              <a:t> </a:t>
            </a:r>
            <a:r>
              <a:rPr lang="fr-FR" sz="2500" dirty="0" err="1"/>
              <a:t>used</a:t>
            </a:r>
            <a:r>
              <a:rPr lang="fr-FR" sz="2500" dirty="0"/>
              <a:t> as </a:t>
            </a:r>
            <a:r>
              <a:rPr lang="fr-FR" sz="2500" dirty="0" err="1"/>
              <a:t>household</a:t>
            </a:r>
            <a:r>
              <a:rPr lang="fr-FR" sz="2500" dirty="0"/>
              <a:t> identifier </a:t>
            </a:r>
            <a:r>
              <a:rPr lang="fr-FR" sz="2500" dirty="0" err="1"/>
              <a:t>instead</a:t>
            </a:r>
            <a:r>
              <a:rPr lang="fr-FR" sz="2500" dirty="0"/>
              <a:t> of the </a:t>
            </a:r>
            <a:r>
              <a:rPr lang="fr-FR" sz="2500" dirty="0" err="1"/>
              <a:t>household</a:t>
            </a:r>
            <a:r>
              <a:rPr lang="fr-FR" sz="2500" dirty="0"/>
              <a:t> </a:t>
            </a:r>
            <a:r>
              <a:rPr lang="fr-FR" sz="2500" dirty="0" err="1"/>
              <a:t>sequential</a:t>
            </a:r>
            <a:r>
              <a:rPr lang="fr-FR" sz="2500" dirty="0"/>
              <a:t> </a:t>
            </a:r>
            <a:r>
              <a:rPr lang="fr-FR" sz="2500" dirty="0" err="1"/>
              <a:t>number</a:t>
            </a:r>
            <a:r>
              <a:rPr lang="fr-FR" sz="2500" dirty="0"/>
              <a:t> </a:t>
            </a:r>
            <a:r>
              <a:rPr lang="fr-FR" sz="2500" dirty="0" err="1"/>
              <a:t>provided</a:t>
            </a:r>
            <a:r>
              <a:rPr lang="fr-FR" sz="2500" dirty="0"/>
              <a:t> </a:t>
            </a:r>
            <a:r>
              <a:rPr lang="fr-FR" sz="2500" dirty="0" err="1"/>
              <a:t>during</a:t>
            </a:r>
            <a:r>
              <a:rPr lang="fr-FR" sz="2500" dirty="0"/>
              <a:t> </a:t>
            </a:r>
            <a:r>
              <a:rPr lang="fr-FR" sz="2500" dirty="0" err="1"/>
              <a:t>mapping</a:t>
            </a:r>
            <a:r>
              <a:rPr lang="fr-FR" sz="2500" dirty="0"/>
              <a:t> (</a:t>
            </a:r>
            <a:r>
              <a:rPr lang="fr-FR" sz="2500" dirty="0" err="1"/>
              <a:t>column</a:t>
            </a:r>
            <a:r>
              <a:rPr lang="fr-FR" sz="2500" dirty="0"/>
              <a:t> (2</a:t>
            </a:r>
            <a:r>
              <a:rPr lang="fr-FR" sz="2500" dirty="0" smtClean="0"/>
              <a:t>)).</a:t>
            </a:r>
            <a:endParaRPr lang="fr-FR" sz="2500" dirty="0"/>
          </a:p>
          <a:p>
            <a:pPr lvl="1"/>
            <a:r>
              <a:rPr lang="en-US" sz="2500" dirty="0"/>
              <a:t>Column for Address/description of structure provide any description of the structure and any details that help in locating it.</a:t>
            </a:r>
            <a:endParaRPr lang="fr-FR" sz="2500" dirty="0"/>
          </a:p>
          <a:p>
            <a:pPr lvl="1"/>
            <a:endParaRPr lang="fr-FR" sz="2500" dirty="0"/>
          </a:p>
          <a:p>
            <a:endParaRPr lang="fr-FR" sz="2800" dirty="0"/>
          </a:p>
          <a:p>
            <a:endParaRPr lang="fr-FR" sz="2800" dirty="0"/>
          </a:p>
        </p:txBody>
      </p:sp>
    </p:spTree>
    <p:extLst>
      <p:ext uri="{BB962C8B-B14F-4D97-AF65-F5344CB8AC3E}">
        <p14:creationId xmlns:p14="http://schemas.microsoft.com/office/powerpoint/2010/main" val="359245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Overview</a:t>
            </a:r>
            <a:r>
              <a:rPr lang="fr-FR" sz="3200" dirty="0">
                <a:ea typeface="ＭＳ Ｐゴシック" pitchFamily="34" charset="-128"/>
              </a:rPr>
              <a:t> </a:t>
            </a:r>
            <a:r>
              <a:rPr lang="fr-FR" sz="3200" dirty="0" err="1">
                <a:ea typeface="ＭＳ Ｐゴシック" pitchFamily="34" charset="-128"/>
              </a:rPr>
              <a:t>mapping</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lnSpcReduction="20000"/>
          </a:bodyPr>
          <a:lstStyle/>
          <a:p>
            <a:r>
              <a:rPr lang="en-US" sz="2800" dirty="0"/>
              <a:t>Objective: </a:t>
            </a:r>
          </a:p>
          <a:p>
            <a:pPr lvl="1"/>
            <a:r>
              <a:rPr lang="en-US" sz="2500" dirty="0"/>
              <a:t>Create a complete and updated list of households and their locations for sampled clusters/Enumeration area (EA)</a:t>
            </a:r>
          </a:p>
          <a:p>
            <a:pPr lvl="1"/>
            <a:r>
              <a:rPr lang="en-US" sz="2500" dirty="0"/>
              <a:t>List households for survey second stage sampling</a:t>
            </a:r>
          </a:p>
          <a:p>
            <a:pPr lvl="1"/>
            <a:r>
              <a:rPr lang="en-US" sz="2500" dirty="0"/>
              <a:t>Draw a sample of households and individuals representative of the entire region</a:t>
            </a:r>
            <a:endParaRPr lang="en-US" sz="2200" dirty="0"/>
          </a:p>
          <a:p>
            <a:endParaRPr lang="fr-FR" sz="1000" dirty="0"/>
          </a:p>
          <a:p>
            <a:r>
              <a:rPr lang="en-US" sz="2800" dirty="0"/>
              <a:t>In brief, consists in:</a:t>
            </a:r>
          </a:p>
          <a:p>
            <a:pPr lvl="1"/>
            <a:r>
              <a:rPr lang="en-US" sz="2500" dirty="0"/>
              <a:t>Visit sampled clusters/EAs</a:t>
            </a:r>
          </a:p>
          <a:p>
            <a:pPr lvl="1"/>
            <a:r>
              <a:rPr lang="en-US" sz="2500" dirty="0"/>
              <a:t>Draw maps of clusters/EAs and structures</a:t>
            </a:r>
          </a:p>
          <a:p>
            <a:pPr lvl="1"/>
            <a:r>
              <a:rPr lang="en-US" sz="2500" dirty="0"/>
              <a:t>List all households within cluster/EA</a:t>
            </a:r>
          </a:p>
          <a:p>
            <a:pPr lvl="1"/>
            <a:r>
              <a:rPr lang="en-US" sz="2500" dirty="0"/>
              <a:t>Mobilize/sensitize community about data collection</a:t>
            </a: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95620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err="1">
                <a:ea typeface="ＭＳ Ｐゴシック" pitchFamily="34" charset="-128"/>
              </a:rPr>
              <a:t>Enumeration</a:t>
            </a:r>
            <a:r>
              <a:rPr lang="fr-FR" sz="3200" dirty="0">
                <a:ea typeface="ＭＳ Ｐゴシック" pitchFamily="34" charset="-128"/>
              </a:rPr>
              <a:t> </a:t>
            </a:r>
            <a:r>
              <a:rPr lang="fr-FR" sz="3200" dirty="0" err="1">
                <a:ea typeface="ＭＳ Ｐゴシック" pitchFamily="34" charset="-128"/>
              </a:rPr>
              <a:t>form</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lstStyle/>
          <a:p>
            <a:r>
              <a:rPr lang="fr-FR" sz="2800" dirty="0" err="1"/>
              <a:t>Enumeration</a:t>
            </a:r>
            <a:r>
              <a:rPr lang="fr-FR" sz="2800" dirty="0"/>
              <a:t> </a:t>
            </a:r>
            <a:r>
              <a:rPr lang="fr-FR" sz="2800" dirty="0" err="1"/>
              <a:t>form</a:t>
            </a:r>
            <a:r>
              <a:rPr lang="fr-FR" sz="2800" dirty="0"/>
              <a:t> </a:t>
            </a:r>
            <a:r>
              <a:rPr lang="fr-FR" sz="2800" dirty="0" err="1"/>
              <a:t>provides</a:t>
            </a:r>
            <a:r>
              <a:rPr lang="fr-FR" sz="2800" dirty="0"/>
              <a:t>:</a:t>
            </a:r>
          </a:p>
          <a:p>
            <a:pPr lvl="1"/>
            <a:r>
              <a:rPr lang="fr-FR" sz="2500" dirty="0"/>
              <a:t>Name, </a:t>
            </a:r>
            <a:r>
              <a:rPr lang="fr-FR" sz="2500" dirty="0" err="1"/>
              <a:t>common</a:t>
            </a:r>
            <a:r>
              <a:rPr lang="fr-FR" sz="2500" dirty="0"/>
              <a:t> </a:t>
            </a:r>
            <a:r>
              <a:rPr lang="fr-FR" sz="2500" dirty="0" err="1"/>
              <a:t>name</a:t>
            </a:r>
            <a:r>
              <a:rPr lang="fr-FR" sz="2500" dirty="0"/>
              <a:t> and phone # of the </a:t>
            </a:r>
            <a:r>
              <a:rPr lang="fr-FR" sz="2500" dirty="0" err="1"/>
              <a:t>head</a:t>
            </a:r>
            <a:r>
              <a:rPr lang="fr-FR" sz="2500" dirty="0"/>
              <a:t> of the </a:t>
            </a:r>
            <a:r>
              <a:rPr lang="fr-FR" sz="2500" dirty="0" err="1"/>
              <a:t>household</a:t>
            </a:r>
            <a:r>
              <a:rPr lang="fr-FR" sz="2500" dirty="0"/>
              <a:t> help to </a:t>
            </a:r>
            <a:r>
              <a:rPr lang="fr-FR" sz="2500" dirty="0" err="1"/>
              <a:t>locate</a:t>
            </a:r>
            <a:r>
              <a:rPr lang="fr-FR" sz="2500" dirty="0"/>
              <a:t> and </a:t>
            </a:r>
            <a:r>
              <a:rPr lang="fr-FR" sz="2500" dirty="0" err="1"/>
              <a:t>identify</a:t>
            </a:r>
            <a:r>
              <a:rPr lang="fr-FR" sz="2500" dirty="0"/>
              <a:t> the </a:t>
            </a:r>
            <a:r>
              <a:rPr lang="fr-FR" sz="2500" dirty="0" err="1"/>
              <a:t>household</a:t>
            </a:r>
            <a:endParaRPr lang="fr-FR" sz="2500" dirty="0"/>
          </a:p>
          <a:p>
            <a:pPr lvl="1"/>
            <a:r>
              <a:rPr lang="fr-FR" sz="2500" dirty="0" err="1"/>
              <a:t>Numbers</a:t>
            </a:r>
            <a:r>
              <a:rPr lang="fr-FR" sz="2500" dirty="0"/>
              <a:t> of </a:t>
            </a:r>
            <a:r>
              <a:rPr lang="en-US" sz="2400" dirty="0"/>
              <a:t>women 15-49 years old and of men 15-49 years in the household are mainly useful for assigning comparable or balanced workload to interviewers. Those numbers are approximate numbers and interviewers should probe as per interviewer’s manual to get more accurate numbers.</a:t>
            </a:r>
            <a:endParaRPr lang="fr-FR" sz="2500" dirty="0"/>
          </a:p>
          <a:p>
            <a:pPr lvl="1"/>
            <a:r>
              <a:rPr lang="en-US" sz="2500" dirty="0"/>
              <a:t>The column for observations records any special information about the household or structure</a:t>
            </a:r>
            <a:endParaRPr lang="fr-FR" sz="2500" dirty="0"/>
          </a:p>
          <a:p>
            <a:endParaRPr lang="fr-FR" sz="2800" dirty="0"/>
          </a:p>
          <a:p>
            <a:endParaRPr lang="fr-FR" sz="2800" dirty="0"/>
          </a:p>
        </p:txBody>
      </p:sp>
    </p:spTree>
    <p:extLst>
      <p:ext uri="{BB962C8B-B14F-4D97-AF65-F5344CB8AC3E}">
        <p14:creationId xmlns:p14="http://schemas.microsoft.com/office/powerpoint/2010/main" val="386458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dirty="0"/>
              <a:t>Enumeration form</a:t>
            </a:r>
            <a:endParaRPr lang="fr-FR" sz="3200" dirty="0">
              <a:ea typeface="ＭＳ Ｐゴシック"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948" y="1524001"/>
            <a:ext cx="8660705" cy="5221497"/>
          </a:xfrm>
          <a:prstGeom prst="rect">
            <a:avLst/>
          </a:prstGeom>
        </p:spPr>
      </p:pic>
      <p:sp>
        <p:nvSpPr>
          <p:cNvPr id="4" name="TextBox 3"/>
          <p:cNvSpPr txBox="1"/>
          <p:nvPr/>
        </p:nvSpPr>
        <p:spPr>
          <a:xfrm>
            <a:off x="1981200" y="957590"/>
            <a:ext cx="8944865" cy="523220"/>
          </a:xfrm>
          <a:prstGeom prst="rect">
            <a:avLst/>
          </a:prstGeom>
          <a:noFill/>
        </p:spPr>
        <p:txBody>
          <a:bodyPr wrap="square" rtlCol="0">
            <a:spAutoFit/>
          </a:bodyPr>
          <a:lstStyle/>
          <a:p>
            <a:pPr algn="ctr"/>
            <a:r>
              <a:rPr lang="en-US" sz="2800" b="1" dirty="0" smtClean="0">
                <a:solidFill>
                  <a:srgbClr val="8D3B72"/>
                </a:solidFill>
              </a:rPr>
              <a:t>[REPLACE WITH LOCAL EXAMPLE IF POSSIBLE]</a:t>
            </a:r>
            <a:endParaRPr lang="en-US" sz="2800" b="1" dirty="0">
              <a:solidFill>
                <a:srgbClr val="8D3B72"/>
              </a:solidFill>
            </a:endParaRPr>
          </a:p>
        </p:txBody>
      </p:sp>
    </p:spTree>
    <p:extLst>
      <p:ext uri="{BB962C8B-B14F-4D97-AF65-F5344CB8AC3E}">
        <p14:creationId xmlns:p14="http://schemas.microsoft.com/office/powerpoint/2010/main" val="3812145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dirty="0"/>
              <a:t>Enumeration form</a:t>
            </a:r>
            <a:endParaRPr lang="fr-FR" sz="3200" dirty="0">
              <a:ea typeface="ＭＳ Ｐゴシック"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00201"/>
            <a:ext cx="8077200" cy="5107233"/>
          </a:xfrm>
          <a:prstGeom prst="rect">
            <a:avLst/>
          </a:prstGeom>
        </p:spPr>
      </p:pic>
      <p:sp>
        <p:nvSpPr>
          <p:cNvPr id="4" name="TextBox 3"/>
          <p:cNvSpPr txBox="1"/>
          <p:nvPr/>
        </p:nvSpPr>
        <p:spPr>
          <a:xfrm>
            <a:off x="1981200" y="957590"/>
            <a:ext cx="8944865" cy="523220"/>
          </a:xfrm>
          <a:prstGeom prst="rect">
            <a:avLst/>
          </a:prstGeom>
          <a:noFill/>
        </p:spPr>
        <p:txBody>
          <a:bodyPr wrap="square" rtlCol="0">
            <a:spAutoFit/>
          </a:bodyPr>
          <a:lstStyle/>
          <a:p>
            <a:pPr algn="ctr"/>
            <a:r>
              <a:rPr lang="en-US" sz="2800" b="1" dirty="0" smtClean="0">
                <a:solidFill>
                  <a:srgbClr val="8D3B72"/>
                </a:solidFill>
              </a:rPr>
              <a:t>[REPLACE WITH LOCAL EXAMPLE IF POSSIBLE]</a:t>
            </a:r>
            <a:endParaRPr lang="en-US" sz="2800" b="1" dirty="0">
              <a:solidFill>
                <a:srgbClr val="8D3B72"/>
              </a:solidFill>
            </a:endParaRPr>
          </a:p>
        </p:txBody>
      </p:sp>
    </p:spTree>
    <p:extLst>
      <p:ext uri="{BB962C8B-B14F-4D97-AF65-F5344CB8AC3E}">
        <p14:creationId xmlns:p14="http://schemas.microsoft.com/office/powerpoint/2010/main" val="3595100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FR" sz="3200" dirty="0">
                <a:ea typeface="ＭＳ Ｐゴシック" pitchFamily="34" charset="-128"/>
              </a:rPr>
              <a:t>Tips for </a:t>
            </a:r>
            <a:r>
              <a:rPr lang="fr-FR" sz="3200" dirty="0" err="1">
                <a:ea typeface="ＭＳ Ｐゴシック" pitchFamily="34" charset="-128"/>
              </a:rPr>
              <a:t>using</a:t>
            </a:r>
            <a:r>
              <a:rPr lang="fr-FR" sz="3200" dirty="0">
                <a:ea typeface="ＭＳ Ｐゴシック" pitchFamily="34" charset="-128"/>
              </a:rPr>
              <a:t> mapping </a:t>
            </a:r>
            <a:r>
              <a:rPr lang="fr-FR" sz="3200" dirty="0" err="1">
                <a:ea typeface="ＭＳ Ｐゴシック" pitchFamily="34" charset="-128"/>
              </a:rPr>
              <a:t>materials</a:t>
            </a:r>
            <a:r>
              <a:rPr lang="fr-FR" sz="3200" dirty="0">
                <a:ea typeface="ＭＳ Ｐゴシック" pitchFamily="34" charset="-128"/>
              </a:rPr>
              <a:t> to </a:t>
            </a:r>
            <a:r>
              <a:rPr lang="fr-FR" sz="3200" dirty="0" err="1">
                <a:ea typeface="ＭＳ Ｐゴシック" pitchFamily="34" charset="-128"/>
              </a:rPr>
              <a:t>locate</a:t>
            </a:r>
            <a:r>
              <a:rPr lang="fr-FR" sz="3200" dirty="0">
                <a:ea typeface="ＭＳ Ｐゴシック" pitchFamily="34" charset="-128"/>
              </a:rPr>
              <a:t> </a:t>
            </a:r>
            <a:r>
              <a:rPr lang="fr-FR" sz="3200" dirty="0" err="1">
                <a:ea typeface="ＭＳ Ｐゴシック" pitchFamily="34" charset="-128"/>
              </a:rPr>
              <a:t>HHs</a:t>
            </a:r>
            <a:endParaRPr lang="fr-FR" sz="3200" dirty="0">
              <a:ea typeface="ＭＳ Ｐゴシック" pitchFamily="34" charset="-128"/>
            </a:endParaRPr>
          </a:p>
        </p:txBody>
      </p:sp>
      <p:sp>
        <p:nvSpPr>
          <p:cNvPr id="3075" name="Rectangle 3"/>
          <p:cNvSpPr>
            <a:spLocks noGrp="1" noChangeArrowheads="1"/>
          </p:cNvSpPr>
          <p:nvPr>
            <p:ph sz="quarter" idx="1"/>
          </p:nvPr>
        </p:nvSpPr>
        <p:spPr/>
        <p:txBody>
          <a:bodyPr>
            <a:normAutofit lnSpcReduction="10000"/>
          </a:bodyPr>
          <a:lstStyle/>
          <a:p>
            <a:pPr eaLnBrk="1" hangingPunct="1">
              <a:lnSpc>
                <a:spcPct val="90000"/>
              </a:lnSpc>
              <a:spcBef>
                <a:spcPts val="0"/>
              </a:spcBef>
              <a:spcAft>
                <a:spcPts val="600"/>
              </a:spcAft>
            </a:pPr>
            <a:r>
              <a:rPr lang="en-US" sz="2400" dirty="0">
                <a:ea typeface="ＭＳ Ｐゴシック" pitchFamily="34" charset="-128"/>
              </a:rPr>
              <a:t>Prepare one mapping folder per cluster comprising the needed mapping tools for data collection</a:t>
            </a:r>
          </a:p>
          <a:p>
            <a:pPr eaLnBrk="1" hangingPunct="1">
              <a:lnSpc>
                <a:spcPct val="90000"/>
              </a:lnSpc>
              <a:spcBef>
                <a:spcPts val="0"/>
              </a:spcBef>
              <a:spcAft>
                <a:spcPts val="600"/>
              </a:spcAft>
            </a:pPr>
            <a:r>
              <a:rPr lang="en-US" sz="2400" dirty="0">
                <a:ea typeface="ＭＳ Ｐゴシック" pitchFamily="34" charset="-128"/>
              </a:rPr>
              <a:t>Make sure you are in the right village and cluster for data collection</a:t>
            </a:r>
          </a:p>
          <a:p>
            <a:pPr eaLnBrk="1" hangingPunct="1">
              <a:lnSpc>
                <a:spcPct val="90000"/>
              </a:lnSpc>
              <a:spcBef>
                <a:spcPts val="0"/>
              </a:spcBef>
              <a:spcAft>
                <a:spcPts val="600"/>
              </a:spcAft>
            </a:pPr>
            <a:r>
              <a:rPr lang="en-US" sz="2400" dirty="0">
                <a:ea typeface="ＭＳ Ｐゴシック" pitchFamily="34" charset="-128"/>
              </a:rPr>
              <a:t>Use the cluster map and description of the structure location in the enumeration form to locate the HH</a:t>
            </a:r>
            <a:endParaRPr lang="en-US" sz="2100" dirty="0">
              <a:ea typeface="ＭＳ Ｐゴシック" pitchFamily="34" charset="-128"/>
            </a:endParaRPr>
          </a:p>
          <a:p>
            <a:pPr eaLnBrk="1" hangingPunct="1">
              <a:lnSpc>
                <a:spcPct val="90000"/>
              </a:lnSpc>
              <a:spcBef>
                <a:spcPts val="0"/>
              </a:spcBef>
              <a:spcAft>
                <a:spcPts val="600"/>
              </a:spcAft>
            </a:pPr>
            <a:r>
              <a:rPr lang="en-US" sz="2400" dirty="0">
                <a:ea typeface="ＭＳ Ｐゴシック" pitchFamily="34" charset="-128"/>
              </a:rPr>
              <a:t>In addition to the name of the head of HH, probe using the </a:t>
            </a:r>
            <a:r>
              <a:rPr lang="en-US" sz="2400" dirty="0"/>
              <a:t>common name to help identify the appropriate person and HH</a:t>
            </a:r>
            <a:endParaRPr lang="en-US" sz="2400" dirty="0">
              <a:ea typeface="ＭＳ Ｐゴシック" pitchFamily="34" charset="-128"/>
            </a:endParaRPr>
          </a:p>
          <a:p>
            <a:pPr eaLnBrk="1" hangingPunct="1">
              <a:lnSpc>
                <a:spcPct val="90000"/>
              </a:lnSpc>
              <a:spcBef>
                <a:spcPts val="0"/>
              </a:spcBef>
              <a:spcAft>
                <a:spcPts val="600"/>
              </a:spcAft>
            </a:pPr>
            <a:r>
              <a:rPr lang="en-US" sz="2400" dirty="0">
                <a:ea typeface="ＭＳ Ｐゴシック" pitchFamily="34" charset="-128"/>
              </a:rPr>
              <a:t>Use the phone # of the head of HH only if you are not able to locate or identify the HH using the other information in both the location form and the enumeration form</a:t>
            </a:r>
          </a:p>
          <a:p>
            <a:pPr eaLnBrk="1" hangingPunct="1">
              <a:lnSpc>
                <a:spcPct val="90000"/>
              </a:lnSpc>
              <a:spcBef>
                <a:spcPts val="0"/>
              </a:spcBef>
              <a:spcAft>
                <a:spcPts val="600"/>
              </a:spcAft>
            </a:pPr>
            <a:r>
              <a:rPr lang="en-US" sz="2400" dirty="0">
                <a:ea typeface="ＭＳ Ｐゴシック" pitchFamily="34" charset="-128"/>
              </a:rPr>
              <a:t>Collaboration &amp; assistance of local leaders or people may help to identify households</a:t>
            </a:r>
          </a:p>
          <a:p>
            <a:pPr lvl="1" eaLnBrk="1" hangingPunct="1">
              <a:lnSpc>
                <a:spcPct val="90000"/>
              </a:lnSpc>
              <a:spcBef>
                <a:spcPts val="0"/>
              </a:spcBef>
              <a:spcAft>
                <a:spcPts val="600"/>
              </a:spcAft>
            </a:pPr>
            <a:r>
              <a:rPr lang="en-US" sz="2100" dirty="0">
                <a:ea typeface="ＭＳ Ｐゴシック" pitchFamily="34" charset="-128"/>
              </a:rPr>
              <a:t>However, DO NOT rely on guides to locate all HHs</a:t>
            </a:r>
          </a:p>
        </p:txBody>
      </p:sp>
    </p:spTree>
    <p:extLst>
      <p:ext uri="{BB962C8B-B14F-4D97-AF65-F5344CB8AC3E}">
        <p14:creationId xmlns:p14="http://schemas.microsoft.com/office/powerpoint/2010/main" val="3852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2000"/>
                                        <p:tgtEl>
                                          <p:spTgt spid="3075">
                                            <p:txEl>
                                              <p:pRg st="1" end="1"/>
                                            </p:txEl>
                                          </p:spTgt>
                                        </p:tgtEl>
                                      </p:cBhvr>
                                    </p:animEffect>
                                  </p:childTnLst>
                                  <p:subTnLst>
                                    <p:animClr clrSpc="rgb" dir="cw">
                                      <p:cBhvr override="childStyle">
                                        <p:cTn dur="1" fill="hold" display="0" masterRel="nextClick" afterEffect="1"/>
                                        <p:tgtEl>
                                          <p:spTgt spid="3075">
                                            <p:txEl>
                                              <p:pRg st="1" end="1"/>
                                            </p:txEl>
                                          </p:spTgt>
                                        </p:tgtEl>
                                        <p:attrNameLst>
                                          <p:attrName>ppt_c</p:attrName>
                                        </p:attrNameLst>
                                      </p:cBhvr>
                                      <p:to>
                                        <a:schemeClr val="bg2"/>
                                      </p:to>
                                    </p:animClr>
                                  </p:sub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2000"/>
                                        <p:tgtEl>
                                          <p:spTgt spid="3075">
                                            <p:txEl>
                                              <p:pRg st="0" end="0"/>
                                            </p:txEl>
                                          </p:spTgt>
                                        </p:tgtEl>
                                      </p:cBhvr>
                                    </p:animEffect>
                                  </p:childTnLst>
                                  <p:subTnLst>
                                    <p:animClr clrSpc="rgb" dir="cw">
                                      <p:cBhvr override="childStyle">
                                        <p:cTn dur="1" fill="hold" display="0" masterRel="nextClick" afterEffect="1"/>
                                        <p:tgtEl>
                                          <p:spTgt spid="3075">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fade">
                                      <p:cBhvr>
                                        <p:cTn id="16" dur="2000"/>
                                        <p:tgtEl>
                                          <p:spTgt spid="3075">
                                            <p:txEl>
                                              <p:pRg st="2" end="2"/>
                                            </p:txEl>
                                          </p:spTgt>
                                        </p:tgtEl>
                                      </p:cBhvr>
                                    </p:animEffect>
                                  </p:childTnLst>
                                  <p:subTnLst>
                                    <p:animClr clrSpc="rgb" dir="cw">
                                      <p:cBhvr override="childStyle">
                                        <p:cTn dur="1" fill="hold" display="0" masterRel="nextClick" afterEffect="1"/>
                                        <p:tgtEl>
                                          <p:spTgt spid="3075">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2000"/>
                                        <p:tgtEl>
                                          <p:spTgt spid="3075">
                                            <p:txEl>
                                              <p:pRg st="3" end="3"/>
                                            </p:txEl>
                                          </p:spTgt>
                                        </p:tgtEl>
                                      </p:cBhvr>
                                    </p:animEffect>
                                  </p:childTnLst>
                                  <p:subTnLst>
                                    <p:animClr clrSpc="rgb" dir="cw">
                                      <p:cBhvr override="childStyle">
                                        <p:cTn dur="1" fill="hold" display="0" masterRel="nextClick" afterEffect="1"/>
                                        <p:tgtEl>
                                          <p:spTgt spid="3075">
                                            <p:txEl>
                                              <p:pRg st="3" end="3"/>
                                            </p:txEl>
                                          </p:spTgt>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2000"/>
                                        <p:tgtEl>
                                          <p:spTgt spid="3075">
                                            <p:txEl>
                                              <p:pRg st="4" end="4"/>
                                            </p:txEl>
                                          </p:spTgt>
                                        </p:tgtEl>
                                      </p:cBhvr>
                                    </p:animEffect>
                                  </p:childTnLst>
                                  <p:subTnLst>
                                    <p:animClr clrSpc="rgb" dir="cw">
                                      <p:cBhvr override="childStyle">
                                        <p:cTn dur="1" fill="hold" display="0" masterRel="nextClick" afterEffect="1"/>
                                        <p:tgtEl>
                                          <p:spTgt spid="3075">
                                            <p:txEl>
                                              <p:pRg st="4" end="4"/>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2000"/>
                                        <p:tgtEl>
                                          <p:spTgt spid="3075">
                                            <p:txEl>
                                              <p:pRg st="5" end="5"/>
                                            </p:txEl>
                                          </p:spTgt>
                                        </p:tgtEl>
                                      </p:cBhvr>
                                    </p:animEffect>
                                  </p:childTnLst>
                                  <p:subTnLst>
                                    <p:animClr clrSpc="rgb" dir="cw">
                                      <p:cBhvr override="childStyle">
                                        <p:cTn dur="1" fill="hold" display="0" masterRel="nextClick" afterEffect="1"/>
                                        <p:tgtEl>
                                          <p:spTgt spid="3075">
                                            <p:txEl>
                                              <p:pRg st="5" end="5"/>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Effect transition="in" filter="fade">
                                      <p:cBhvr>
                                        <p:cTn id="36" dur="2000"/>
                                        <p:tgtEl>
                                          <p:spTgt spid="3075">
                                            <p:txEl>
                                              <p:pRg st="6" end="6"/>
                                            </p:txEl>
                                          </p:spTgt>
                                        </p:tgtEl>
                                      </p:cBhvr>
                                    </p:animEffect>
                                  </p:childTnLst>
                                  <p:subTnLst>
                                    <p:animClr clrSpc="rgb" dir="cw">
                                      <p:cBhvr override="childStyle">
                                        <p:cTn dur="1" fill="hold" display="0" masterRel="nextClick" afterEffect="1"/>
                                        <p:tgtEl>
                                          <p:spTgt spid="307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41200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en-US" dirty="0"/>
              <a:t>A </a:t>
            </a:r>
            <a:r>
              <a:rPr lang="en-US" b="1" dirty="0">
                <a:solidFill>
                  <a:srgbClr val="04607E"/>
                </a:solidFill>
              </a:rPr>
              <a:t>cluster</a:t>
            </a:r>
            <a:r>
              <a:rPr lang="en-US" dirty="0"/>
              <a:t> is the smallest geographical statistical unit for a survey consisting of a number of adjacent households in an area. </a:t>
            </a:r>
            <a:endParaRPr lang="en-US" dirty="0" smtClean="0"/>
          </a:p>
          <a:p>
            <a:pPr lvl="1"/>
            <a:r>
              <a:rPr lang="en-US" dirty="0" smtClean="0"/>
              <a:t>May </a:t>
            </a:r>
            <a:r>
              <a:rPr lang="en-US" dirty="0"/>
              <a:t>correspond to an EA or a segment of a large EA with well-defined boundaries. </a:t>
            </a:r>
            <a:endParaRPr lang="en-US" dirty="0" smtClean="0"/>
          </a:p>
          <a:p>
            <a:pPr lvl="1"/>
            <a:r>
              <a:rPr lang="en-US" dirty="0" smtClean="0"/>
              <a:t>May </a:t>
            </a:r>
            <a:r>
              <a:rPr lang="en-US" dirty="0"/>
              <a:t>correspond to a hamlet which is a sub-division of a village, to part of a hamlet or a group of </a:t>
            </a:r>
            <a:r>
              <a:rPr lang="en-US" dirty="0" smtClean="0"/>
              <a:t>hamlets</a:t>
            </a:r>
            <a:endParaRPr lang="fr-FR" dirty="0"/>
          </a:p>
          <a:p>
            <a:r>
              <a:rPr lang="en-US" dirty="0" smtClean="0"/>
              <a:t>A</a:t>
            </a:r>
            <a:r>
              <a:rPr lang="en-US" b="1" dirty="0" smtClean="0">
                <a:solidFill>
                  <a:srgbClr val="04607E"/>
                </a:solidFill>
              </a:rPr>
              <a:t> cluster </a:t>
            </a:r>
            <a:r>
              <a:rPr lang="en-US" b="1" dirty="0">
                <a:solidFill>
                  <a:srgbClr val="04607E"/>
                </a:solidFill>
              </a:rPr>
              <a:t>detailed map</a:t>
            </a:r>
            <a:r>
              <a:rPr lang="en-US" dirty="0">
                <a:solidFill>
                  <a:srgbClr val="04607E"/>
                </a:solidFill>
              </a:rPr>
              <a:t> </a:t>
            </a:r>
            <a:r>
              <a:rPr lang="en-US" dirty="0"/>
              <a:t>is a map of the cluster showing its boundaries and location in relation to its </a:t>
            </a:r>
            <a:r>
              <a:rPr lang="en-US" dirty="0" smtClean="0"/>
              <a:t>environment</a:t>
            </a:r>
          </a:p>
          <a:p>
            <a:pPr lvl="1"/>
            <a:r>
              <a:rPr lang="en-US" dirty="0" smtClean="0"/>
              <a:t>Contains major </a:t>
            </a:r>
            <a:r>
              <a:rPr lang="en-US" dirty="0"/>
              <a:t>landmarks in the hamlet (roads, paths, schools, health centers, wells, hills, streams, etc</a:t>
            </a:r>
            <a:r>
              <a:rPr lang="en-US" dirty="0" smtClean="0"/>
              <a:t>.)</a:t>
            </a:r>
          </a:p>
          <a:p>
            <a:pPr lvl="1"/>
            <a:r>
              <a:rPr lang="en-US" dirty="0" smtClean="0"/>
              <a:t>The </a:t>
            </a:r>
            <a:r>
              <a:rPr lang="en-US" dirty="0"/>
              <a:t>location of structures/ dwellings is approximatively marked on the </a:t>
            </a:r>
            <a:r>
              <a:rPr lang="en-US" dirty="0" smtClean="0"/>
              <a:t>map</a:t>
            </a:r>
            <a:endParaRPr lang="en-US" sz="2533" dirty="0"/>
          </a:p>
        </p:txBody>
      </p:sp>
      <p:sp>
        <p:nvSpPr>
          <p:cNvPr id="2" name="Content Placeholder 1"/>
          <p:cNvSpPr>
            <a:spLocks noGrp="1"/>
          </p:cNvSpPr>
          <p:nvPr>
            <p:ph idx="11"/>
          </p:nvPr>
        </p:nvSpPr>
        <p:spPr/>
        <p:txBody>
          <a:bodyPr/>
          <a:lstStyle/>
          <a:p>
            <a:endParaRPr lang="en-US" dirty="0"/>
          </a:p>
        </p:txBody>
      </p:sp>
    </p:spTree>
    <p:extLst>
      <p:ext uri="{BB962C8B-B14F-4D97-AF65-F5344CB8AC3E}">
        <p14:creationId xmlns:p14="http://schemas.microsoft.com/office/powerpoint/2010/main" val="362850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lstStyle/>
          <a:p>
            <a:pPr>
              <a:lnSpc>
                <a:spcPct val="90000"/>
              </a:lnSpc>
              <a:spcAft>
                <a:spcPts val="900"/>
              </a:spcAft>
            </a:pPr>
            <a:r>
              <a:rPr lang="en-US" dirty="0"/>
              <a:t>A </a:t>
            </a:r>
            <a:r>
              <a:rPr lang="en-US" b="1" dirty="0">
                <a:solidFill>
                  <a:schemeClr val="tx2"/>
                </a:solidFill>
              </a:rPr>
              <a:t>structure</a:t>
            </a:r>
            <a:r>
              <a:rPr lang="en-US" dirty="0"/>
              <a:t> is a freestanding building, for a residential or commercial purpose. It may have one or more rooms in which people </a:t>
            </a:r>
            <a:r>
              <a:rPr lang="en-US" dirty="0" smtClean="0"/>
              <a:t>live </a:t>
            </a:r>
          </a:p>
          <a:p>
            <a:pPr lvl="1">
              <a:lnSpc>
                <a:spcPct val="90000"/>
              </a:lnSpc>
              <a:spcAft>
                <a:spcPts val="900"/>
              </a:spcAft>
            </a:pPr>
            <a:r>
              <a:rPr lang="en-US" dirty="0" smtClean="0"/>
              <a:t>May </a:t>
            </a:r>
            <a:r>
              <a:rPr lang="en-US" dirty="0"/>
              <a:t>be an apartment building, a house, or a thatched </a:t>
            </a:r>
            <a:r>
              <a:rPr lang="en-US" dirty="0" smtClean="0"/>
              <a:t>hut</a:t>
            </a:r>
            <a:endParaRPr lang="fr-FR" dirty="0"/>
          </a:p>
          <a:p>
            <a:pPr lvl="1">
              <a:lnSpc>
                <a:spcPct val="90000"/>
              </a:lnSpc>
              <a:spcAft>
                <a:spcPts val="900"/>
              </a:spcAft>
            </a:pPr>
            <a:r>
              <a:rPr lang="en-US" dirty="0"/>
              <a:t>Within a structure, there may be one or more </a:t>
            </a:r>
            <a:r>
              <a:rPr lang="en-US" b="1" dirty="0">
                <a:solidFill>
                  <a:schemeClr val="tx2"/>
                </a:solidFill>
              </a:rPr>
              <a:t>dwelling (or housing) </a:t>
            </a:r>
            <a:r>
              <a:rPr lang="en-US" b="1" dirty="0" smtClean="0">
                <a:solidFill>
                  <a:schemeClr val="tx2"/>
                </a:solidFill>
              </a:rPr>
              <a:t>units</a:t>
            </a:r>
            <a:endParaRPr lang="en-US" dirty="0"/>
          </a:p>
          <a:p>
            <a:pPr>
              <a:lnSpc>
                <a:spcPct val="90000"/>
              </a:lnSpc>
              <a:spcAft>
                <a:spcPts val="900"/>
              </a:spcAft>
            </a:pPr>
            <a:r>
              <a:rPr lang="en-US" dirty="0"/>
              <a:t>A </a:t>
            </a:r>
            <a:r>
              <a:rPr lang="en-US" b="1" dirty="0">
                <a:solidFill>
                  <a:schemeClr val="tx2"/>
                </a:solidFill>
              </a:rPr>
              <a:t>dwelling unit </a:t>
            </a:r>
            <a:r>
              <a:rPr lang="en-US" dirty="0"/>
              <a:t>is a room or a group of rooms normally intended as a place of residence for one </a:t>
            </a:r>
            <a:r>
              <a:rPr lang="en-US" dirty="0" smtClean="0"/>
              <a:t>household</a:t>
            </a:r>
          </a:p>
          <a:p>
            <a:pPr lvl="1">
              <a:lnSpc>
                <a:spcPct val="90000"/>
              </a:lnSpc>
              <a:spcAft>
                <a:spcPts val="900"/>
              </a:spcAft>
            </a:pPr>
            <a:r>
              <a:rPr lang="en-US" dirty="0" smtClean="0"/>
              <a:t>Could be </a:t>
            </a:r>
            <a:r>
              <a:rPr lang="en-US" dirty="0"/>
              <a:t>a single house, an apartment, or a group of rooms in a </a:t>
            </a:r>
            <a:r>
              <a:rPr lang="en-US" dirty="0" smtClean="0"/>
              <a:t>house</a:t>
            </a:r>
          </a:p>
          <a:p>
            <a:pPr lvl="1">
              <a:lnSpc>
                <a:spcPct val="90000"/>
              </a:lnSpc>
              <a:spcAft>
                <a:spcPts val="900"/>
              </a:spcAft>
            </a:pPr>
            <a:r>
              <a:rPr lang="en-US" dirty="0" smtClean="0"/>
              <a:t>However</a:t>
            </a:r>
            <a:r>
              <a:rPr lang="en-US" dirty="0"/>
              <a:t>, a dwelling unit can also be shared by more than one </a:t>
            </a:r>
            <a:r>
              <a:rPr lang="en-US" dirty="0" smtClean="0"/>
              <a:t>household</a:t>
            </a:r>
            <a:endParaRPr lang="en-US" dirty="0"/>
          </a:p>
          <a:p>
            <a:pPr>
              <a:lnSpc>
                <a:spcPct val="90000"/>
              </a:lnSpc>
              <a:spcAft>
                <a:spcPts val="900"/>
              </a:spcAft>
            </a:pPr>
            <a:r>
              <a:rPr lang="en-US" dirty="0"/>
              <a:t>Within a dwelling unit, there may be one or more </a:t>
            </a:r>
            <a:r>
              <a:rPr lang="en-US" b="1" dirty="0" smtClean="0">
                <a:solidFill>
                  <a:schemeClr val="tx2"/>
                </a:solidFill>
              </a:rPr>
              <a:t>households</a:t>
            </a:r>
            <a:endParaRPr lang="en-US" dirty="0">
              <a:solidFill>
                <a:schemeClr val="tx2"/>
              </a:solidFill>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52017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a:bodyPr>
          <a:lstStyle/>
          <a:p>
            <a:r>
              <a:rPr lang="en-US" dirty="0"/>
              <a:t>A</a:t>
            </a:r>
            <a:r>
              <a:rPr lang="en-US" dirty="0">
                <a:solidFill>
                  <a:schemeClr val="tx2"/>
                </a:solidFill>
              </a:rPr>
              <a:t> </a:t>
            </a:r>
            <a:r>
              <a:rPr lang="en-US" b="1" dirty="0">
                <a:solidFill>
                  <a:schemeClr val="tx2"/>
                </a:solidFill>
              </a:rPr>
              <a:t>household</a:t>
            </a:r>
            <a:r>
              <a:rPr lang="en-US" dirty="0">
                <a:solidFill>
                  <a:schemeClr val="tx2"/>
                </a:solidFill>
              </a:rPr>
              <a:t> </a:t>
            </a:r>
            <a:r>
              <a:rPr lang="en-US" dirty="0"/>
              <a:t>consists of a person or group of persons, related or unrelated, who live together in the same dwelling unit, who acknowledge one adult male or female (15 years or older) as the head of household, who share the same living arrangements, and are considered as one unit</a:t>
            </a:r>
            <a:r>
              <a:rPr lang="en-US" dirty="0" smtClean="0"/>
              <a:t>.</a:t>
            </a:r>
          </a:p>
          <a:p>
            <a:pPr lvl="1"/>
            <a:r>
              <a:rPr lang="en-US" dirty="0" smtClean="0"/>
              <a:t>A </a:t>
            </a:r>
            <a:r>
              <a:rPr lang="en-US" dirty="0"/>
              <a:t>group of people living together in the same </a:t>
            </a:r>
            <a:r>
              <a:rPr lang="en-US" dirty="0" smtClean="0"/>
              <a:t>house </a:t>
            </a:r>
            <a:r>
              <a:rPr lang="en-US" dirty="0"/>
              <a:t>but </a:t>
            </a:r>
            <a:r>
              <a:rPr lang="en-US" dirty="0" smtClean="0"/>
              <a:t>where each </a:t>
            </a:r>
            <a:r>
              <a:rPr lang="en-US" dirty="0"/>
              <a:t>person has separate eating </a:t>
            </a:r>
            <a:r>
              <a:rPr lang="en-US" dirty="0" smtClean="0"/>
              <a:t>arrangements </a:t>
            </a:r>
            <a:r>
              <a:rPr lang="en-US" dirty="0"/>
              <a:t>should be counted as separate one-person </a:t>
            </a:r>
            <a:r>
              <a:rPr lang="en-US" dirty="0" smtClean="0"/>
              <a:t>households</a:t>
            </a:r>
          </a:p>
          <a:p>
            <a:pPr lvl="1"/>
            <a:r>
              <a:rPr lang="en-US" dirty="0" smtClean="0"/>
              <a:t>Collective </a:t>
            </a:r>
            <a:r>
              <a:rPr lang="en-US" dirty="0"/>
              <a:t>living arrangements such as hostels, army camps, boarding schools, or prisons are not considered </a:t>
            </a:r>
            <a:r>
              <a:rPr lang="en-US" dirty="0" smtClean="0"/>
              <a:t>households</a:t>
            </a:r>
          </a:p>
          <a:p>
            <a:pPr lvl="1"/>
            <a:r>
              <a:rPr lang="en-US" dirty="0"/>
              <a:t>Households are found in dwellings, dwellings in structures and structures in clusters</a:t>
            </a:r>
            <a:r>
              <a:rPr lang="en-US" dirty="0" smtClean="0"/>
              <a:t>.</a:t>
            </a:r>
          </a:p>
          <a:p>
            <a:pPr lvl="1"/>
            <a:r>
              <a:rPr lang="en-US" b="1" dirty="0" smtClean="0">
                <a:solidFill>
                  <a:schemeClr val="tx2"/>
                </a:solidFill>
              </a:rPr>
              <a:t>Household </a:t>
            </a:r>
            <a:r>
              <a:rPr lang="en-US" b="1" dirty="0">
                <a:solidFill>
                  <a:schemeClr val="tx2"/>
                </a:solidFill>
              </a:rPr>
              <a:t>definition during enumeration operation should match with the definition provided during interviewers training and data collection. </a:t>
            </a:r>
            <a:endParaRPr lang="fr-FR" b="1" dirty="0">
              <a:solidFill>
                <a:schemeClr val="tx2"/>
              </a:solidFill>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324257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Definitions</a:t>
            </a:r>
            <a:endParaRPr lang="fr-FR" sz="3200" dirty="0">
              <a:ea typeface="ＭＳ Ｐゴシック" pitchFamily="34" charset="-128"/>
            </a:endParaRPr>
          </a:p>
        </p:txBody>
      </p:sp>
      <p:sp>
        <p:nvSpPr>
          <p:cNvPr id="3075" name="Rectangle 3"/>
          <p:cNvSpPr>
            <a:spLocks noGrp="1" noChangeArrowheads="1"/>
          </p:cNvSpPr>
          <p:nvPr>
            <p:ph type="body" sz="quarter" idx="10"/>
          </p:nvPr>
        </p:nvSpPr>
        <p:spPr/>
        <p:txBody>
          <a:bodyPr>
            <a:normAutofit fontScale="92500"/>
          </a:bodyPr>
          <a:lstStyle/>
          <a:p>
            <a:r>
              <a:rPr lang="en-US" sz="2000" dirty="0"/>
              <a:t>Household examples:</a:t>
            </a:r>
            <a:endParaRPr lang="fr-FR" sz="2000" dirty="0"/>
          </a:p>
          <a:p>
            <a:pPr lvl="1"/>
            <a:r>
              <a:rPr lang="en-US" sz="2000" dirty="0"/>
              <a:t>A person living with their spouse</a:t>
            </a:r>
            <a:endParaRPr lang="fr-FR" sz="2000" dirty="0"/>
          </a:p>
          <a:p>
            <a:pPr lvl="1"/>
            <a:r>
              <a:rPr lang="en-US" sz="2000" dirty="0"/>
              <a:t>A man with his wife or wives and their unmarried children</a:t>
            </a:r>
            <a:endParaRPr lang="fr-FR" sz="2000" dirty="0"/>
          </a:p>
          <a:p>
            <a:pPr lvl="1"/>
            <a:r>
              <a:rPr lang="en-US" sz="2000" dirty="0"/>
              <a:t>A man with his wife or wives living with their married children and partnering to provide for certain basic needs (the group recognizes the authority of </a:t>
            </a:r>
            <a:r>
              <a:rPr lang="en-US" sz="2000" b="1" dirty="0"/>
              <a:t>a single person</a:t>
            </a:r>
            <a:r>
              <a:rPr lang="en-US" sz="2000" dirty="0"/>
              <a:t>)</a:t>
            </a:r>
            <a:endParaRPr lang="fr-FR" sz="2000" dirty="0"/>
          </a:p>
          <a:p>
            <a:pPr lvl="1"/>
            <a:r>
              <a:rPr lang="en-US" sz="2000" dirty="0"/>
              <a:t>An unmarried man or woman with or without children who is the sole provider for their basic needs</a:t>
            </a:r>
            <a:endParaRPr lang="fr-FR" sz="2000" dirty="0"/>
          </a:p>
          <a:p>
            <a:pPr lvl="1"/>
            <a:r>
              <a:rPr lang="en-US" sz="2000" dirty="0"/>
              <a:t>A widow or widower with or without children</a:t>
            </a:r>
            <a:endParaRPr lang="fr-FR" sz="2000" dirty="0"/>
          </a:p>
          <a:p>
            <a:pPr lvl="1"/>
            <a:r>
              <a:rPr lang="en-US" sz="2000" dirty="0"/>
              <a:t>A person who rents a room and who does not take his/her meals with the household would be considered as constituting a household</a:t>
            </a:r>
            <a:endParaRPr lang="fr-FR" sz="2000" dirty="0"/>
          </a:p>
          <a:p>
            <a:pPr lvl="1"/>
            <a:r>
              <a:rPr lang="en-US" sz="2000" dirty="0"/>
              <a:t>A group of unmarried people who share the same housing unit is considered a household if they recognize the authority of </a:t>
            </a:r>
            <a:r>
              <a:rPr lang="en-US" sz="2000" b="1" dirty="0"/>
              <a:t>one person as the head of household</a:t>
            </a:r>
            <a:r>
              <a:rPr lang="en-US" sz="2000" dirty="0"/>
              <a:t>. Otherwise, they are separate households.</a:t>
            </a:r>
            <a:endParaRPr lang="fr-FR" sz="2000" dirty="0"/>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190623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Symbols</a:t>
            </a:r>
            <a:endParaRPr lang="fr-FR" sz="3200" dirty="0">
              <a:ea typeface="ＭＳ Ｐゴシック" pitchFamily="34" charset="-128"/>
            </a:endParaRPr>
          </a:p>
        </p:txBody>
      </p:sp>
      <p:pic>
        <p:nvPicPr>
          <p:cNvPr id="2" name="Picture 1"/>
          <p:cNvPicPr>
            <a:picLocks noChangeAspect="1"/>
          </p:cNvPicPr>
          <p:nvPr/>
        </p:nvPicPr>
        <p:blipFill>
          <a:blip r:embed="rId3"/>
          <a:stretch>
            <a:fillRect/>
          </a:stretch>
        </p:blipFill>
        <p:spPr>
          <a:xfrm>
            <a:off x="2637424" y="439813"/>
            <a:ext cx="6934200" cy="6211487"/>
          </a:xfrm>
          <a:prstGeom prst="rect">
            <a:avLst/>
          </a:prstGeom>
        </p:spPr>
      </p:pic>
    </p:spTree>
    <p:extLst>
      <p:ext uri="{BB962C8B-B14F-4D97-AF65-F5344CB8AC3E}">
        <p14:creationId xmlns:p14="http://schemas.microsoft.com/office/powerpoint/2010/main" val="181446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err="1">
                <a:ea typeface="ＭＳ Ｐゴシック" pitchFamily="34" charset="-128"/>
              </a:rPr>
              <a:t>Symbols</a:t>
            </a:r>
            <a:endParaRPr lang="fr-FR" sz="3200" dirty="0">
              <a:ea typeface="ＭＳ Ｐゴシック" pitchFamily="34" charset="-128"/>
            </a:endParaRPr>
          </a:p>
        </p:txBody>
      </p:sp>
      <p:pic>
        <p:nvPicPr>
          <p:cNvPr id="3" name="Picture 2"/>
          <p:cNvPicPr>
            <a:picLocks noChangeAspect="1"/>
          </p:cNvPicPr>
          <p:nvPr/>
        </p:nvPicPr>
        <p:blipFill>
          <a:blip r:embed="rId3"/>
          <a:stretch>
            <a:fillRect/>
          </a:stretch>
        </p:blipFill>
        <p:spPr>
          <a:xfrm>
            <a:off x="2737688" y="458207"/>
            <a:ext cx="6733673" cy="6227183"/>
          </a:xfrm>
          <a:prstGeom prst="rect">
            <a:avLst/>
          </a:prstGeom>
        </p:spPr>
      </p:pic>
    </p:spTree>
    <p:extLst>
      <p:ext uri="{BB962C8B-B14F-4D97-AF65-F5344CB8AC3E}">
        <p14:creationId xmlns:p14="http://schemas.microsoft.com/office/powerpoint/2010/main" val="37413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fr-FR" sz="3200" dirty="0">
                <a:ea typeface="ＭＳ Ｐゴシック" pitchFamily="34" charset="-128"/>
              </a:rPr>
              <a:t>How to orient a </a:t>
            </a:r>
            <a:r>
              <a:rPr lang="fr-FR" sz="3200" dirty="0" err="1">
                <a:ea typeface="ＭＳ Ｐゴシック" pitchFamily="34" charset="-128"/>
              </a:rPr>
              <a:t>map</a:t>
            </a:r>
            <a:r>
              <a:rPr lang="fr-FR" sz="3200" dirty="0">
                <a:ea typeface="ＭＳ Ｐゴシック" pitchFamily="34" charset="-128"/>
              </a:rPr>
              <a:t>?</a:t>
            </a:r>
          </a:p>
        </p:txBody>
      </p:sp>
      <p:sp>
        <p:nvSpPr>
          <p:cNvPr id="3075" name="Rectangle 3"/>
          <p:cNvSpPr>
            <a:spLocks noGrp="1" noChangeArrowheads="1"/>
          </p:cNvSpPr>
          <p:nvPr>
            <p:ph type="body" sz="quarter" idx="10"/>
          </p:nvPr>
        </p:nvSpPr>
        <p:spPr/>
        <p:txBody>
          <a:bodyPr>
            <a:normAutofit/>
          </a:bodyPr>
          <a:lstStyle/>
          <a:p>
            <a:pPr>
              <a:spcBef>
                <a:spcPts val="600"/>
              </a:spcBef>
              <a:spcAft>
                <a:spcPts val="600"/>
              </a:spcAft>
            </a:pPr>
            <a:r>
              <a:rPr lang="en-US" sz="2000" dirty="0"/>
              <a:t>Indicating North correctly on the map is very important. The </a:t>
            </a:r>
            <a:r>
              <a:rPr lang="en-US" sz="2000" b="1" dirty="0"/>
              <a:t>compass included in the GPS </a:t>
            </a:r>
            <a:r>
              <a:rPr lang="en-US" sz="2000" dirty="0"/>
              <a:t>unit is the main tool to find the right orientation. As an alternative, you can also find the right orientation as follows:</a:t>
            </a:r>
          </a:p>
          <a:p>
            <a:pPr>
              <a:spcBef>
                <a:spcPts val="600"/>
              </a:spcBef>
              <a:spcAft>
                <a:spcPts val="600"/>
              </a:spcAft>
            </a:pPr>
            <a:r>
              <a:rPr lang="en-US" sz="2000" dirty="0"/>
              <a:t>Step one: </a:t>
            </a:r>
            <a:r>
              <a:rPr lang="en-US" sz="2000" b="1" dirty="0">
                <a:solidFill>
                  <a:schemeClr val="tx2"/>
                </a:solidFill>
              </a:rPr>
              <a:t>orient yourself on the ground</a:t>
            </a:r>
            <a:r>
              <a:rPr lang="en-US" sz="2000" b="1" dirty="0"/>
              <a:t>:</a:t>
            </a:r>
            <a:r>
              <a:rPr lang="en-US" sz="2000" dirty="0"/>
              <a:t> </a:t>
            </a:r>
          </a:p>
          <a:p>
            <a:pPr lvl="1">
              <a:spcBef>
                <a:spcPts val="600"/>
              </a:spcBef>
              <a:spcAft>
                <a:spcPts val="600"/>
              </a:spcAft>
            </a:pPr>
            <a:r>
              <a:rPr lang="en-US" sz="1733" dirty="0"/>
              <a:t>Locate the North. The sun rises in the East and sets in the West. When facing East, the North will be on your left, and the south to your right. </a:t>
            </a:r>
          </a:p>
          <a:p>
            <a:pPr lvl="1">
              <a:spcBef>
                <a:spcPts val="600"/>
              </a:spcBef>
              <a:spcAft>
                <a:spcPts val="600"/>
              </a:spcAft>
            </a:pPr>
            <a:r>
              <a:rPr lang="en-US" sz="1733" dirty="0"/>
              <a:t>If you are drawing your cluster map in the </a:t>
            </a:r>
            <a:r>
              <a:rPr lang="en-US" sz="1733" b="1" dirty="0"/>
              <a:t>morning</a:t>
            </a:r>
            <a:r>
              <a:rPr lang="en-US" sz="1733" dirty="0"/>
              <a:t>, stand directly facing the sun, and hold your </a:t>
            </a:r>
            <a:r>
              <a:rPr lang="en-US" sz="1733" b="1" dirty="0"/>
              <a:t>LEFT</a:t>
            </a:r>
            <a:r>
              <a:rPr lang="en-US" sz="1733" dirty="0"/>
              <a:t> arm straight out to the side. This is NORTH. </a:t>
            </a:r>
          </a:p>
          <a:p>
            <a:pPr lvl="1">
              <a:spcBef>
                <a:spcPts val="600"/>
              </a:spcBef>
              <a:spcAft>
                <a:spcPts val="600"/>
              </a:spcAft>
            </a:pPr>
            <a:r>
              <a:rPr lang="en-US" sz="1733" dirty="0"/>
              <a:t>If you are drawing your map in the </a:t>
            </a:r>
            <a:r>
              <a:rPr lang="en-US" sz="1733" b="1" dirty="0"/>
              <a:t>afternoon</a:t>
            </a:r>
            <a:r>
              <a:rPr lang="en-US" sz="1733" dirty="0"/>
              <a:t>, stand directly facing the sun, and hold your </a:t>
            </a:r>
            <a:r>
              <a:rPr lang="en-US" sz="1733" b="1" dirty="0"/>
              <a:t>RIGHT</a:t>
            </a:r>
            <a:r>
              <a:rPr lang="en-US" sz="1733" dirty="0"/>
              <a:t> arm straight out to the side. This is NORTH.</a:t>
            </a:r>
          </a:p>
          <a:p>
            <a:pPr>
              <a:spcBef>
                <a:spcPts val="600"/>
              </a:spcBef>
              <a:spcAft>
                <a:spcPts val="600"/>
              </a:spcAft>
            </a:pPr>
            <a:r>
              <a:rPr lang="en-US" sz="2000" dirty="0"/>
              <a:t>Step two: </a:t>
            </a:r>
            <a:r>
              <a:rPr lang="en-US" sz="2000" b="1" dirty="0">
                <a:solidFill>
                  <a:schemeClr val="tx2"/>
                </a:solidFill>
              </a:rPr>
              <a:t>orient the map</a:t>
            </a:r>
            <a:r>
              <a:rPr lang="en-US" sz="2000" dirty="0"/>
              <a:t> </a:t>
            </a:r>
          </a:p>
          <a:p>
            <a:pPr lvl="1">
              <a:spcBef>
                <a:spcPts val="600"/>
              </a:spcBef>
              <a:spcAft>
                <a:spcPts val="600"/>
              </a:spcAft>
            </a:pPr>
            <a:r>
              <a:rPr lang="en-US" sz="1733" dirty="0"/>
              <a:t>Stand facing North. Hold the map horizontally and turn it so that it is facing the same direction as you. Draw an arrow on the map to indicate North direction.</a:t>
            </a:r>
            <a:endParaRPr lang="fr-FR" sz="1733" dirty="0"/>
          </a:p>
          <a:p>
            <a:pPr>
              <a:lnSpc>
                <a:spcPct val="90000"/>
              </a:lnSpc>
              <a:spcAft>
                <a:spcPts val="900"/>
              </a:spcAft>
              <a:buNone/>
            </a:pPr>
            <a:endParaRPr lang="fr-FR" sz="2000" dirty="0">
              <a:ea typeface="ＭＳ Ｐゴシック" pitchFamily="34" charset="-128"/>
            </a:endParaRPr>
          </a:p>
        </p:txBody>
      </p:sp>
      <p:sp>
        <p:nvSpPr>
          <p:cNvPr id="2" name="Content Placeholder 1"/>
          <p:cNvSpPr>
            <a:spLocks noGrp="1"/>
          </p:cNvSpPr>
          <p:nvPr>
            <p:ph idx="11"/>
          </p:nvPr>
        </p:nvSpPr>
        <p:spPr/>
        <p:txBody>
          <a:bodyPr/>
          <a:lstStyle/>
          <a:p>
            <a:endParaRPr lang="en-US"/>
          </a:p>
        </p:txBody>
      </p:sp>
    </p:spTree>
    <p:extLst>
      <p:ext uri="{BB962C8B-B14F-4D97-AF65-F5344CB8AC3E}">
        <p14:creationId xmlns:p14="http://schemas.microsoft.com/office/powerpoint/2010/main" val="4092008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17EB125-C55B-4167-BF82-C3424A1E07A1}" vid="{F654CB58-0B2D-4D15-8CB1-5021BA4EAFCA}"/>
    </a:ext>
  </a:extLst>
</a:theme>
</file>

<file path=ppt/theme/theme2.xml><?xml version="1.0" encoding="utf-8"?>
<a:theme xmlns:a="http://schemas.openxmlformats.org/drawingml/2006/main" name="1_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3.xml><?xml version="1.0" encoding="utf-8"?>
<a:theme xmlns:a="http://schemas.openxmlformats.org/drawingml/2006/main" name="2_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4.xml><?xml version="1.0" encoding="utf-8"?>
<a:theme xmlns:a="http://schemas.openxmlformats.org/drawingml/2006/main" name="3_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5.xml><?xml version="1.0" encoding="utf-8"?>
<a:theme xmlns:a="http://schemas.openxmlformats.org/drawingml/2006/main" name="4_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6.xml><?xml version="1.0" encoding="utf-8"?>
<a:theme xmlns:a="http://schemas.openxmlformats.org/drawingml/2006/main" name="5_jhsph-normal">
  <a:themeElements>
    <a:clrScheme name="RADAR Tool 6">
      <a:dk1>
        <a:sysClr val="windowText" lastClr="000000"/>
      </a:dk1>
      <a:lt1>
        <a:srgbClr val="FFFFFF"/>
      </a:lt1>
      <a:dk2>
        <a:srgbClr val="04607E"/>
      </a:dk2>
      <a:lt2>
        <a:srgbClr val="FFFFFF"/>
      </a:lt2>
      <a:accent1>
        <a:srgbClr val="A1CC3A"/>
      </a:accent1>
      <a:accent2>
        <a:srgbClr val="154780"/>
      </a:accent2>
      <a:accent3>
        <a:srgbClr val="4A66AC"/>
      </a:accent3>
      <a:accent4>
        <a:srgbClr val="9D90A0"/>
      </a:accent4>
      <a:accent5>
        <a:srgbClr val="7F8FA9"/>
      </a:accent5>
      <a:accent6>
        <a:srgbClr val="629DD1"/>
      </a:accent6>
      <a:hlink>
        <a:srgbClr val="A1CC3A"/>
      </a:hlink>
      <a:folHlink>
        <a:srgbClr val="A1CC3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F26CC70-4F61-4938-9074-8B04F27D9711}" vid="{AB862441-1409-4315-8198-B55C954FAC7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4029</TotalTime>
  <Words>1305</Words>
  <Application>Microsoft Office PowerPoint</Application>
  <PresentationFormat>Widescreen</PresentationFormat>
  <Paragraphs>117</Paragraphs>
  <Slides>24</Slides>
  <Notes>22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24</vt:i4>
      </vt:variant>
    </vt:vector>
  </HeadingPairs>
  <TitlesOfParts>
    <vt:vector size="40" baseType="lpstr">
      <vt:lpstr>ＭＳ Ｐゴシック</vt:lpstr>
      <vt:lpstr>ＭＳ Ｐゴシック</vt:lpstr>
      <vt:lpstr>Arial</vt:lpstr>
      <vt:lpstr>Calibri</vt:lpstr>
      <vt:lpstr>Calibri Light</vt:lpstr>
      <vt:lpstr>Franklin Gothic Book</vt:lpstr>
      <vt:lpstr>Franklin Gothic Medium</vt:lpstr>
      <vt:lpstr>Georgia</vt:lpstr>
      <vt:lpstr>Lucida Grande</vt:lpstr>
      <vt:lpstr>Wingdings</vt:lpstr>
      <vt:lpstr>jhsph-normal</vt:lpstr>
      <vt:lpstr>1_jhsph-normal</vt:lpstr>
      <vt:lpstr>2_jhsph-normal</vt:lpstr>
      <vt:lpstr>3_jhsph-normal</vt:lpstr>
      <vt:lpstr>4_jhsph-normal</vt:lpstr>
      <vt:lpstr>5_jhsph-normal</vt:lpstr>
      <vt:lpstr>RADAR Coverage Survey ToT - Using mapping materials for data collection  </vt:lpstr>
      <vt:lpstr>Overview mapping</vt:lpstr>
      <vt:lpstr>Definitions</vt:lpstr>
      <vt:lpstr>Definitions</vt:lpstr>
      <vt:lpstr>Definitions</vt:lpstr>
      <vt:lpstr>Definitions</vt:lpstr>
      <vt:lpstr>Symbols</vt:lpstr>
      <vt:lpstr>Symbols</vt:lpstr>
      <vt:lpstr>How to orient a map?</vt:lpstr>
      <vt:lpstr>Mapping sampling &amp; targets</vt:lpstr>
      <vt:lpstr>Cluster sampled for baseline</vt:lpstr>
      <vt:lpstr>Mapping tools for data collection</vt:lpstr>
      <vt:lpstr>Basemap</vt:lpstr>
      <vt:lpstr>Basemap</vt:lpstr>
      <vt:lpstr>Cluster identification form</vt:lpstr>
      <vt:lpstr>Cluster identification form</vt:lpstr>
      <vt:lpstr>Detailed map</vt:lpstr>
      <vt:lpstr>Detailed map</vt:lpstr>
      <vt:lpstr>Enumeration form</vt:lpstr>
      <vt:lpstr>Enumeration form</vt:lpstr>
      <vt:lpstr>Enumeration form</vt:lpstr>
      <vt:lpstr>Enumeration form</vt:lpstr>
      <vt:lpstr>Tips for using mapping materials to locate HHs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PP_Mapping training_Amref_Nov17_1</dc:title>
  <dc:creator>Maïga Abdoulaye</dc:creator>
  <cp:lastModifiedBy>Talata Sawadogo-Lewis</cp:lastModifiedBy>
  <cp:revision>230</cp:revision>
  <dcterms:created xsi:type="dcterms:W3CDTF">2011-09-21T13:11:17Z</dcterms:created>
  <dcterms:modified xsi:type="dcterms:W3CDTF">2018-11-13T16:20:14Z</dcterms:modified>
</cp:coreProperties>
</file>