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56" r:id="rId2"/>
    <p:sldId id="259" r:id="rId3"/>
    <p:sldId id="258" r:id="rId4"/>
    <p:sldId id="261" r:id="rId5"/>
    <p:sldId id="262"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6">
          <p15:clr>
            <a:srgbClr val="A4A3A4"/>
          </p15:clr>
        </p15:guide>
        <p15:guide id="2" orient="horz" pos="2548">
          <p15:clr>
            <a:srgbClr val="A4A3A4"/>
          </p15:clr>
        </p15:guide>
        <p15:guide id="3" orient="horz" pos="1620">
          <p15:clr>
            <a:srgbClr val="A4A3A4"/>
          </p15:clr>
        </p15:guide>
        <p15:guide id="4" orient="horz" pos="613">
          <p15:clr>
            <a:srgbClr val="A4A3A4"/>
          </p15:clr>
        </p15:guide>
        <p15:guide id="5" orient="horz" pos="754">
          <p15:clr>
            <a:srgbClr val="A4A3A4"/>
          </p15:clr>
        </p15:guide>
        <p15:guide id="6" orient="horz" pos="2887">
          <p15:clr>
            <a:srgbClr val="A4A3A4"/>
          </p15:clr>
        </p15:guide>
        <p15:guide id="7" pos="5674">
          <p15:clr>
            <a:srgbClr val="A4A3A4"/>
          </p15:clr>
        </p15:guide>
        <p15:guide id="8" pos="3663">
          <p15:clr>
            <a:srgbClr val="A4A3A4"/>
          </p15:clr>
        </p15:guide>
        <p15:guide id="9" pos="259">
          <p15:clr>
            <a:srgbClr val="A4A3A4"/>
          </p15:clr>
        </p15:guide>
        <p15:guide id="10" pos="2880">
          <p15:clr>
            <a:srgbClr val="A4A3A4"/>
          </p15:clr>
        </p15:guide>
        <p15:guide id="11" pos="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8AA0"/>
    <a:srgbClr val="065F7C"/>
    <a:srgbClr val="05708E"/>
    <a:srgbClr val="04607E"/>
    <a:srgbClr val="A1CC3A"/>
    <a:srgbClr val="154780"/>
    <a:srgbClr val="FFFFFF"/>
    <a:srgbClr val="FFE0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5" autoAdjust="0"/>
    <p:restoredTop sz="94857" autoAdjust="0"/>
  </p:normalViewPr>
  <p:slideViewPr>
    <p:cSldViewPr snapToObjects="1">
      <p:cViewPr varScale="1">
        <p:scale>
          <a:sx n="113" d="100"/>
          <a:sy n="113" d="100"/>
        </p:scale>
        <p:origin x="542" y="82"/>
      </p:cViewPr>
      <p:guideLst>
        <p:guide orient="horz" pos="926"/>
        <p:guide orient="horz" pos="2548"/>
        <p:guide orient="horz" pos="1620"/>
        <p:guide orient="horz" pos="613"/>
        <p:guide orient="horz" pos="754"/>
        <p:guide orient="horz" pos="2887"/>
        <p:guide pos="5674"/>
        <p:guide pos="3663"/>
        <p:guide pos="259"/>
        <p:guide pos="2880"/>
        <p:guide pos="86"/>
      </p:guideLst>
    </p:cSldViewPr>
  </p:slideViewPr>
  <p:outlineViewPr>
    <p:cViewPr>
      <p:scale>
        <a:sx n="33" d="100"/>
        <a:sy n="33" d="100"/>
      </p:scale>
      <p:origin x="296"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16E6A-7882-43AE-A34D-FE62428295E5}"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fr-FR"/>
        </a:p>
      </dgm:t>
    </dgm:pt>
    <dgm:pt modelId="{282C5F28-A992-45B3-8994-A48F1595E829}">
      <dgm:prSet phldrT="[Texte]" custT="1"/>
      <dgm:spPr>
        <a:solidFill>
          <a:srgbClr val="3E8AA0"/>
        </a:solidFill>
        <a:ln>
          <a:noFill/>
        </a:ln>
      </dgm:spPr>
      <dgm:t>
        <a:bodyPr/>
        <a:lstStyle/>
        <a:p>
          <a:r>
            <a:rPr lang="fr-FR" sz="1800" dirty="0" smtClean="0"/>
            <a:t>[Region </a:t>
          </a:r>
          <a:r>
            <a:rPr lang="fr-FR" sz="1800" dirty="0" err="1" smtClean="0"/>
            <a:t>name</a:t>
          </a:r>
          <a:r>
            <a:rPr lang="fr-FR" sz="1800" dirty="0" smtClean="0"/>
            <a:t>]</a:t>
          </a:r>
          <a:endParaRPr lang="fr-FR" sz="1800" dirty="0"/>
        </a:p>
      </dgm:t>
    </dgm:pt>
    <dgm:pt modelId="{33659600-4BB8-43B4-B187-9FC353EC5BF8}" type="parTrans" cxnId="{BCA7F15A-5BD8-4FB5-A59A-60AAA472900B}">
      <dgm:prSet/>
      <dgm:spPr/>
      <dgm:t>
        <a:bodyPr/>
        <a:lstStyle/>
        <a:p>
          <a:endParaRPr lang="fr-FR">
            <a:solidFill>
              <a:schemeClr val="tx1"/>
            </a:solidFill>
          </a:endParaRPr>
        </a:p>
      </dgm:t>
    </dgm:pt>
    <dgm:pt modelId="{D13D3F9A-50D6-4B63-A939-6714AF5D1A9C}" type="sibTrans" cxnId="{BCA7F15A-5BD8-4FB5-A59A-60AAA472900B}">
      <dgm:prSet/>
      <dgm:spPr/>
      <dgm:t>
        <a:bodyPr/>
        <a:lstStyle/>
        <a:p>
          <a:endParaRPr lang="fr-FR">
            <a:solidFill>
              <a:schemeClr val="tx1"/>
            </a:solidFill>
          </a:endParaRPr>
        </a:p>
      </dgm:t>
    </dgm:pt>
    <dgm:pt modelId="{A3E929EE-BA40-42DB-B08A-B73CC96348DF}">
      <dgm:prSet phldrT="[Texte]" custT="1"/>
      <dgm:spPr>
        <a:solidFill>
          <a:srgbClr val="3E8AA0"/>
        </a:solidFill>
        <a:ln>
          <a:noFill/>
        </a:ln>
      </dgm:spPr>
      <dgm:t>
        <a:bodyPr/>
        <a:lstStyle/>
        <a:p>
          <a:r>
            <a:rPr lang="fr-FR" sz="1800" dirty="0" smtClean="0"/>
            <a:t>Mixed</a:t>
          </a:r>
          <a:endParaRPr lang="fr-FR" sz="1800" dirty="0"/>
        </a:p>
      </dgm:t>
    </dgm:pt>
    <dgm:pt modelId="{E5922B6D-157E-4087-A454-F423E3E71072}" type="parTrans" cxnId="{73C66D98-511B-4489-8BEB-526677566927}">
      <dgm:prSet/>
      <dgm:spPr>
        <a:ln>
          <a:solidFill>
            <a:srgbClr val="065F7C"/>
          </a:solidFill>
        </a:ln>
      </dgm:spPr>
      <dgm:t>
        <a:bodyPr/>
        <a:lstStyle/>
        <a:p>
          <a:endParaRPr lang="fr-FR">
            <a:solidFill>
              <a:schemeClr val="tx1"/>
            </a:solidFill>
          </a:endParaRPr>
        </a:p>
      </dgm:t>
    </dgm:pt>
    <dgm:pt modelId="{83865774-46AE-4A05-BE90-7DBE051C5453}" type="sibTrans" cxnId="{73C66D98-511B-4489-8BEB-526677566927}">
      <dgm:prSet/>
      <dgm:spPr/>
      <dgm:t>
        <a:bodyPr/>
        <a:lstStyle/>
        <a:p>
          <a:endParaRPr lang="fr-FR">
            <a:solidFill>
              <a:schemeClr val="tx1"/>
            </a:solidFill>
          </a:endParaRPr>
        </a:p>
      </dgm:t>
    </dgm:pt>
    <dgm:pt modelId="{7746F22A-652B-4874-BF1C-0975400B343D}">
      <dgm:prSet phldrT="[Texte]" custT="1"/>
      <dgm:spPr>
        <a:solidFill>
          <a:srgbClr val="3E8AA0"/>
        </a:solidFill>
        <a:ln>
          <a:noFill/>
        </a:ln>
      </dgm:spPr>
      <dgm:t>
        <a:bodyPr/>
        <a:lstStyle/>
        <a:p>
          <a:r>
            <a:rPr lang="fr-FR" sz="1800" dirty="0" smtClean="0"/>
            <a:t>Rural</a:t>
          </a:r>
          <a:endParaRPr lang="fr-FR" sz="1800" dirty="0"/>
        </a:p>
      </dgm:t>
    </dgm:pt>
    <dgm:pt modelId="{4A6CB14D-8238-4BFC-87AB-FCC815B546F9}" type="parTrans" cxnId="{F141F79F-034A-4D63-BA28-03A7CB1F37D8}">
      <dgm:prSet/>
      <dgm:spPr>
        <a:ln>
          <a:solidFill>
            <a:srgbClr val="065F7C"/>
          </a:solidFill>
        </a:ln>
      </dgm:spPr>
      <dgm:t>
        <a:bodyPr/>
        <a:lstStyle/>
        <a:p>
          <a:endParaRPr lang="fr-FR">
            <a:solidFill>
              <a:schemeClr val="tx1"/>
            </a:solidFill>
          </a:endParaRPr>
        </a:p>
      </dgm:t>
    </dgm:pt>
    <dgm:pt modelId="{F35D459A-273B-4F65-9C0E-3886F4E26B65}" type="sibTrans" cxnId="{F141F79F-034A-4D63-BA28-03A7CB1F37D8}">
      <dgm:prSet/>
      <dgm:spPr/>
      <dgm:t>
        <a:bodyPr/>
        <a:lstStyle/>
        <a:p>
          <a:endParaRPr lang="fr-FR">
            <a:solidFill>
              <a:schemeClr val="tx1"/>
            </a:solidFill>
          </a:endParaRPr>
        </a:p>
      </dgm:t>
    </dgm:pt>
    <dgm:pt modelId="{257B65C7-AEB0-4476-8435-1F7937E58826}">
      <dgm:prSet phldrT="[Texte]" custT="1"/>
      <dgm:spPr>
        <a:solidFill>
          <a:schemeClr val="bg2">
            <a:lumMod val="95000"/>
          </a:schemeClr>
        </a:solidFill>
        <a:ln>
          <a:noFill/>
        </a:ln>
      </dgm:spPr>
      <dgm:t>
        <a:bodyPr/>
        <a:lstStyle/>
        <a:p>
          <a:r>
            <a:rPr lang="fr-FR" sz="1800" b="1" dirty="0" smtClean="0">
              <a:solidFill>
                <a:srgbClr val="3E8AA0"/>
              </a:solidFill>
            </a:rPr>
            <a:t>Region</a:t>
          </a:r>
          <a:endParaRPr lang="fr-FR" sz="1800" b="1" dirty="0">
            <a:solidFill>
              <a:srgbClr val="3E8AA0"/>
            </a:solidFill>
          </a:endParaRPr>
        </a:p>
      </dgm:t>
    </dgm:pt>
    <dgm:pt modelId="{12692544-DC35-44AF-BEB5-A1DEEC48BA5F}" type="parTrans" cxnId="{FB71A8FF-662F-4A69-BC79-FF7705988026}">
      <dgm:prSet/>
      <dgm:spPr/>
      <dgm:t>
        <a:bodyPr/>
        <a:lstStyle/>
        <a:p>
          <a:endParaRPr lang="fr-FR">
            <a:solidFill>
              <a:schemeClr val="tx1"/>
            </a:solidFill>
          </a:endParaRPr>
        </a:p>
      </dgm:t>
    </dgm:pt>
    <dgm:pt modelId="{16A5732E-C58E-48C8-9794-A84D8D2BA8FC}" type="sibTrans" cxnId="{FB71A8FF-662F-4A69-BC79-FF7705988026}">
      <dgm:prSet/>
      <dgm:spPr/>
      <dgm:t>
        <a:bodyPr/>
        <a:lstStyle/>
        <a:p>
          <a:endParaRPr lang="fr-FR">
            <a:solidFill>
              <a:schemeClr val="tx1"/>
            </a:solidFill>
          </a:endParaRPr>
        </a:p>
      </dgm:t>
    </dgm:pt>
    <dgm:pt modelId="{0D02521D-A47A-4A1E-B769-3F93E582A1DD}">
      <dgm:prSet phldrT="[Texte]" custT="1"/>
      <dgm:spPr>
        <a:solidFill>
          <a:schemeClr val="bg2">
            <a:lumMod val="95000"/>
          </a:schemeClr>
        </a:solidFill>
        <a:ln>
          <a:noFill/>
        </a:ln>
      </dgm:spPr>
      <dgm:t>
        <a:bodyPr/>
        <a:lstStyle/>
        <a:p>
          <a:r>
            <a:rPr lang="fr-FR" sz="1800" b="1" dirty="0" smtClean="0">
              <a:solidFill>
                <a:srgbClr val="3E8AA0"/>
              </a:solidFill>
            </a:rPr>
            <a:t>Stratum</a:t>
          </a:r>
          <a:endParaRPr lang="fr-FR" sz="1800" b="1" dirty="0">
            <a:solidFill>
              <a:srgbClr val="3E8AA0"/>
            </a:solidFill>
          </a:endParaRPr>
        </a:p>
      </dgm:t>
    </dgm:pt>
    <dgm:pt modelId="{67BA6AF6-A1EA-49D4-AAB6-8F4EEC0703D6}" type="parTrans" cxnId="{69B70FA2-B5EC-42E4-A783-1C9989A40C41}">
      <dgm:prSet/>
      <dgm:spPr/>
      <dgm:t>
        <a:bodyPr/>
        <a:lstStyle/>
        <a:p>
          <a:endParaRPr lang="fr-FR">
            <a:solidFill>
              <a:schemeClr val="tx1"/>
            </a:solidFill>
          </a:endParaRPr>
        </a:p>
      </dgm:t>
    </dgm:pt>
    <dgm:pt modelId="{3099FA60-FC01-447C-9A9A-487CA05B7848}" type="sibTrans" cxnId="{69B70FA2-B5EC-42E4-A783-1C9989A40C41}">
      <dgm:prSet/>
      <dgm:spPr/>
      <dgm:t>
        <a:bodyPr/>
        <a:lstStyle/>
        <a:p>
          <a:endParaRPr lang="fr-FR">
            <a:solidFill>
              <a:schemeClr val="tx1"/>
            </a:solidFill>
          </a:endParaRPr>
        </a:p>
      </dgm:t>
    </dgm:pt>
    <dgm:pt modelId="{7C1C1D24-77D2-4E04-9166-E7DBDE5DF228}">
      <dgm:prSet phldrT="[Texte]" custT="1"/>
      <dgm:spPr>
        <a:solidFill>
          <a:schemeClr val="bg2">
            <a:lumMod val="95000"/>
          </a:schemeClr>
        </a:solidFill>
        <a:ln>
          <a:noFill/>
        </a:ln>
      </dgm:spPr>
      <dgm:t>
        <a:bodyPr/>
        <a:lstStyle/>
        <a:p>
          <a:r>
            <a:rPr lang="fr-FR" sz="1800" b="1" dirty="0" smtClean="0">
              <a:solidFill>
                <a:srgbClr val="3E8AA0"/>
              </a:solidFill>
            </a:rPr>
            <a:t>Cluster</a:t>
          </a:r>
          <a:endParaRPr lang="fr-FR" sz="1800" b="1" dirty="0">
            <a:solidFill>
              <a:srgbClr val="3E8AA0"/>
            </a:solidFill>
          </a:endParaRPr>
        </a:p>
      </dgm:t>
    </dgm:pt>
    <dgm:pt modelId="{99F2C81F-9C37-4B24-896B-B63849B28F67}" type="parTrans" cxnId="{3509EB48-9F23-4342-94AB-726EBB7A1215}">
      <dgm:prSet/>
      <dgm:spPr/>
      <dgm:t>
        <a:bodyPr/>
        <a:lstStyle/>
        <a:p>
          <a:endParaRPr lang="fr-FR">
            <a:solidFill>
              <a:schemeClr val="tx1"/>
            </a:solidFill>
          </a:endParaRPr>
        </a:p>
      </dgm:t>
    </dgm:pt>
    <dgm:pt modelId="{4AE0AA48-19B2-447C-8DB3-6E737386C28A}" type="sibTrans" cxnId="{3509EB48-9F23-4342-94AB-726EBB7A1215}">
      <dgm:prSet/>
      <dgm:spPr/>
      <dgm:t>
        <a:bodyPr/>
        <a:lstStyle/>
        <a:p>
          <a:endParaRPr lang="fr-FR">
            <a:solidFill>
              <a:schemeClr val="tx1"/>
            </a:solidFill>
          </a:endParaRPr>
        </a:p>
      </dgm:t>
    </dgm:pt>
    <dgm:pt modelId="{734C3F65-62F7-4EBC-A2DA-451B756909EF}">
      <dgm:prSet custT="1"/>
      <dgm:spPr>
        <a:solidFill>
          <a:srgbClr val="3E8AA0"/>
        </a:solidFill>
        <a:ln>
          <a:noFill/>
        </a:ln>
      </dgm:spPr>
      <dgm:t>
        <a:bodyPr/>
        <a:lstStyle/>
        <a:p>
          <a:r>
            <a:rPr lang="fr-FR" sz="1800" dirty="0" err="1" smtClean="0"/>
            <a:t>Urban</a:t>
          </a:r>
          <a:endParaRPr lang="fr-FR" sz="1800" dirty="0"/>
        </a:p>
      </dgm:t>
    </dgm:pt>
    <dgm:pt modelId="{3CAF12D8-4EB2-42FD-9053-37C0729BBC20}" type="parTrans" cxnId="{8262834A-C9ED-43AC-9CF9-546BE7E41ADA}">
      <dgm:prSet/>
      <dgm:spPr>
        <a:ln>
          <a:solidFill>
            <a:srgbClr val="065F7C"/>
          </a:solidFill>
        </a:ln>
      </dgm:spPr>
      <dgm:t>
        <a:bodyPr/>
        <a:lstStyle/>
        <a:p>
          <a:endParaRPr lang="fr-FR">
            <a:solidFill>
              <a:schemeClr val="tx1"/>
            </a:solidFill>
          </a:endParaRPr>
        </a:p>
      </dgm:t>
    </dgm:pt>
    <dgm:pt modelId="{3AFB214E-8C60-4CD4-9032-43ECA4996441}" type="sibTrans" cxnId="{8262834A-C9ED-43AC-9CF9-546BE7E41ADA}">
      <dgm:prSet/>
      <dgm:spPr/>
      <dgm:t>
        <a:bodyPr/>
        <a:lstStyle/>
        <a:p>
          <a:endParaRPr lang="fr-FR">
            <a:solidFill>
              <a:schemeClr val="tx1"/>
            </a:solidFill>
          </a:endParaRPr>
        </a:p>
      </dgm:t>
    </dgm:pt>
    <dgm:pt modelId="{E2B32AD2-30CF-4212-B3F0-190863C4B8A5}">
      <dgm:prSet custT="1"/>
      <dgm:spPr>
        <a:solidFill>
          <a:srgbClr val="3E8AA0"/>
        </a:solidFill>
        <a:ln>
          <a:noFill/>
        </a:ln>
      </dgm:spPr>
      <dgm:t>
        <a:bodyPr/>
        <a:lstStyle/>
        <a:p>
          <a:r>
            <a:rPr lang="fr-FR" sz="1800" dirty="0" smtClean="0"/>
            <a:t>[insert </a:t>
          </a:r>
          <a:r>
            <a:rPr lang="fr-FR" sz="1800" dirty="0" err="1" smtClean="0"/>
            <a:t>number</a:t>
          </a:r>
          <a:r>
            <a:rPr lang="fr-FR" sz="1800" dirty="0" smtClean="0"/>
            <a:t>]</a:t>
          </a:r>
          <a:endParaRPr lang="fr-FR" sz="1800" dirty="0"/>
        </a:p>
      </dgm:t>
    </dgm:pt>
    <dgm:pt modelId="{0EA2E336-437E-462B-AC58-42818D803DAD}" type="parTrans" cxnId="{BB453033-A7D2-485E-AD9A-A75D3DFD46D3}">
      <dgm:prSet/>
      <dgm:spPr>
        <a:ln>
          <a:solidFill>
            <a:srgbClr val="065F7C"/>
          </a:solidFill>
        </a:ln>
      </dgm:spPr>
      <dgm:t>
        <a:bodyPr/>
        <a:lstStyle/>
        <a:p>
          <a:endParaRPr lang="fr-FR">
            <a:solidFill>
              <a:schemeClr val="tx1"/>
            </a:solidFill>
          </a:endParaRPr>
        </a:p>
      </dgm:t>
    </dgm:pt>
    <dgm:pt modelId="{D8355ABC-62C8-478D-B05A-80E44034A453}" type="sibTrans" cxnId="{BB453033-A7D2-485E-AD9A-A75D3DFD46D3}">
      <dgm:prSet/>
      <dgm:spPr/>
      <dgm:t>
        <a:bodyPr/>
        <a:lstStyle/>
        <a:p>
          <a:endParaRPr lang="fr-FR">
            <a:solidFill>
              <a:schemeClr val="tx1"/>
            </a:solidFill>
          </a:endParaRPr>
        </a:p>
      </dgm:t>
    </dgm:pt>
    <dgm:pt modelId="{AB5B251B-0A1D-477D-A850-71EF79FDD306}">
      <dgm:prSet custT="1"/>
      <dgm:spPr>
        <a:solidFill>
          <a:srgbClr val="3E8AA0"/>
        </a:solidFill>
        <a:ln>
          <a:noFill/>
        </a:ln>
      </dgm:spPr>
      <dgm:t>
        <a:bodyPr/>
        <a:lstStyle/>
        <a:p>
          <a:r>
            <a:rPr lang="fr-FR" sz="1800" dirty="0" smtClean="0"/>
            <a:t>[insert </a:t>
          </a:r>
          <a:r>
            <a:rPr lang="fr-FR" sz="1800" dirty="0" err="1" smtClean="0"/>
            <a:t>number</a:t>
          </a:r>
          <a:r>
            <a:rPr lang="fr-FR" sz="1800" dirty="0" smtClean="0"/>
            <a:t>]</a:t>
          </a:r>
          <a:endParaRPr lang="fr-FR" sz="1800" dirty="0"/>
        </a:p>
      </dgm:t>
    </dgm:pt>
    <dgm:pt modelId="{1C5879FB-613C-44BF-956B-908FA5EB121B}" type="parTrans" cxnId="{F1FF7BEE-B857-4520-B299-F0A296F1ABC0}">
      <dgm:prSet/>
      <dgm:spPr>
        <a:ln>
          <a:solidFill>
            <a:srgbClr val="065F7C"/>
          </a:solidFill>
        </a:ln>
      </dgm:spPr>
      <dgm:t>
        <a:bodyPr/>
        <a:lstStyle/>
        <a:p>
          <a:endParaRPr lang="fr-FR">
            <a:solidFill>
              <a:schemeClr val="tx1"/>
            </a:solidFill>
          </a:endParaRPr>
        </a:p>
      </dgm:t>
    </dgm:pt>
    <dgm:pt modelId="{4077A852-3501-4979-BBCD-DADCB3F5E8AF}" type="sibTrans" cxnId="{F1FF7BEE-B857-4520-B299-F0A296F1ABC0}">
      <dgm:prSet/>
      <dgm:spPr/>
      <dgm:t>
        <a:bodyPr/>
        <a:lstStyle/>
        <a:p>
          <a:endParaRPr lang="fr-FR">
            <a:solidFill>
              <a:schemeClr val="tx1"/>
            </a:solidFill>
          </a:endParaRPr>
        </a:p>
      </dgm:t>
    </dgm:pt>
    <dgm:pt modelId="{35E788EA-B9DD-4778-A85A-A1B59977270D}">
      <dgm:prSet phldrT="[Texte]" custT="1"/>
      <dgm:spPr>
        <a:solidFill>
          <a:srgbClr val="3E8AA0"/>
        </a:solidFill>
        <a:ln>
          <a:noFill/>
        </a:ln>
      </dgm:spPr>
      <dgm:t>
        <a:bodyPr/>
        <a:lstStyle/>
        <a:p>
          <a:r>
            <a:rPr lang="fr-FR" sz="1800" dirty="0" smtClean="0"/>
            <a:t>XX per cluster</a:t>
          </a:r>
          <a:endParaRPr lang="fr-FR" sz="1800" dirty="0"/>
        </a:p>
      </dgm:t>
    </dgm:pt>
    <dgm:pt modelId="{6AB751F6-4CE6-4CC0-9A7B-5152E2227AAD}" type="sibTrans" cxnId="{DE7D31C5-DEB8-454E-80AB-049043B4F1E7}">
      <dgm:prSet/>
      <dgm:spPr/>
      <dgm:t>
        <a:bodyPr/>
        <a:lstStyle/>
        <a:p>
          <a:endParaRPr lang="fr-FR">
            <a:solidFill>
              <a:schemeClr val="tx1"/>
            </a:solidFill>
          </a:endParaRPr>
        </a:p>
      </dgm:t>
    </dgm:pt>
    <dgm:pt modelId="{8F16EE52-9859-4536-A6E9-5A62BA683623}" type="parTrans" cxnId="{DE7D31C5-DEB8-454E-80AB-049043B4F1E7}">
      <dgm:prSet/>
      <dgm:spPr>
        <a:ln>
          <a:solidFill>
            <a:srgbClr val="065F7C"/>
          </a:solidFill>
        </a:ln>
      </dgm:spPr>
      <dgm:t>
        <a:bodyPr/>
        <a:lstStyle/>
        <a:p>
          <a:endParaRPr lang="fr-FR">
            <a:solidFill>
              <a:schemeClr val="tx1"/>
            </a:solidFill>
          </a:endParaRPr>
        </a:p>
      </dgm:t>
    </dgm:pt>
    <dgm:pt modelId="{8CDFF1C8-D537-4B95-94A9-6587D2612CE9}">
      <dgm:prSet phldrT="[Texte]" custT="1"/>
      <dgm:spPr>
        <a:solidFill>
          <a:srgbClr val="3E8AA0"/>
        </a:solidFill>
        <a:ln>
          <a:noFill/>
        </a:ln>
      </dgm:spPr>
      <dgm:t>
        <a:bodyPr/>
        <a:lstStyle/>
        <a:p>
          <a:r>
            <a:rPr lang="fr-FR" sz="1800" dirty="0" smtClean="0"/>
            <a:t>XX per cluster</a:t>
          </a:r>
          <a:endParaRPr lang="fr-FR" sz="1800" dirty="0"/>
        </a:p>
      </dgm:t>
    </dgm:pt>
    <dgm:pt modelId="{5E1D2B07-F255-4446-8F87-D0B036F77895}" type="sibTrans" cxnId="{E1FFAF6B-544A-4E51-9382-A8B57CF03056}">
      <dgm:prSet/>
      <dgm:spPr/>
      <dgm:t>
        <a:bodyPr/>
        <a:lstStyle/>
        <a:p>
          <a:endParaRPr lang="fr-FR">
            <a:solidFill>
              <a:schemeClr val="tx1"/>
            </a:solidFill>
          </a:endParaRPr>
        </a:p>
      </dgm:t>
    </dgm:pt>
    <dgm:pt modelId="{6FBD3F96-4393-40AD-BAF3-69CB9D227569}" type="parTrans" cxnId="{E1FFAF6B-544A-4E51-9382-A8B57CF03056}">
      <dgm:prSet/>
      <dgm:spPr>
        <a:ln>
          <a:solidFill>
            <a:srgbClr val="065F7C"/>
          </a:solidFill>
        </a:ln>
      </dgm:spPr>
      <dgm:t>
        <a:bodyPr/>
        <a:lstStyle/>
        <a:p>
          <a:endParaRPr lang="fr-FR">
            <a:solidFill>
              <a:schemeClr val="tx1"/>
            </a:solidFill>
          </a:endParaRPr>
        </a:p>
      </dgm:t>
    </dgm:pt>
    <dgm:pt modelId="{873F4138-2869-4367-BB9A-A092DFBE9C08}">
      <dgm:prSet phldrT="[Texte]" custT="1"/>
      <dgm:spPr>
        <a:solidFill>
          <a:schemeClr val="bg2">
            <a:lumMod val="95000"/>
          </a:schemeClr>
        </a:solidFill>
        <a:ln>
          <a:noFill/>
        </a:ln>
      </dgm:spPr>
      <dgm:t>
        <a:bodyPr/>
        <a:lstStyle/>
        <a:p>
          <a:r>
            <a:rPr lang="fr-FR" sz="1800" b="1" dirty="0" smtClean="0">
              <a:solidFill>
                <a:srgbClr val="3E8AA0"/>
              </a:solidFill>
            </a:rPr>
            <a:t>Households</a:t>
          </a:r>
          <a:endParaRPr lang="fr-FR" sz="1800" b="1" dirty="0">
            <a:solidFill>
              <a:srgbClr val="3E8AA0"/>
            </a:solidFill>
          </a:endParaRPr>
        </a:p>
      </dgm:t>
    </dgm:pt>
    <dgm:pt modelId="{24FC1C07-545E-45F3-B2D9-F614061F6992}" type="sibTrans" cxnId="{0C3F9424-E4FB-4D15-A70D-2D1024A14ADE}">
      <dgm:prSet/>
      <dgm:spPr/>
      <dgm:t>
        <a:bodyPr/>
        <a:lstStyle/>
        <a:p>
          <a:endParaRPr lang="fr-FR">
            <a:solidFill>
              <a:schemeClr val="tx1"/>
            </a:solidFill>
          </a:endParaRPr>
        </a:p>
      </dgm:t>
    </dgm:pt>
    <dgm:pt modelId="{0CD2D388-A645-4B8C-99F9-3AAC2F8B99D7}" type="parTrans" cxnId="{0C3F9424-E4FB-4D15-A70D-2D1024A14ADE}">
      <dgm:prSet/>
      <dgm:spPr/>
      <dgm:t>
        <a:bodyPr/>
        <a:lstStyle/>
        <a:p>
          <a:endParaRPr lang="fr-FR">
            <a:solidFill>
              <a:schemeClr val="tx1"/>
            </a:solidFill>
          </a:endParaRPr>
        </a:p>
      </dgm:t>
    </dgm:pt>
    <dgm:pt modelId="{1D235046-0F45-4D3E-8A4B-C6975D16C74E}">
      <dgm:prSet custT="1"/>
      <dgm:spPr>
        <a:solidFill>
          <a:srgbClr val="3E8AA0"/>
        </a:solidFill>
        <a:ln>
          <a:noFill/>
        </a:ln>
      </dgm:spPr>
      <dgm:t>
        <a:bodyPr/>
        <a:lstStyle/>
        <a:p>
          <a:r>
            <a:rPr lang="fr-FR" sz="1800" dirty="0" smtClean="0"/>
            <a:t>XX per cluster</a:t>
          </a:r>
          <a:endParaRPr lang="fr-FR" sz="1800" dirty="0"/>
        </a:p>
      </dgm:t>
    </dgm:pt>
    <dgm:pt modelId="{271E23FA-6F6A-4F47-8E51-2BD3DA84AC85}" type="sibTrans" cxnId="{B6DD6AD5-0CC8-47BB-8721-933E5192BF62}">
      <dgm:prSet/>
      <dgm:spPr/>
      <dgm:t>
        <a:bodyPr/>
        <a:lstStyle/>
        <a:p>
          <a:endParaRPr lang="fr-FR">
            <a:solidFill>
              <a:schemeClr val="tx1"/>
            </a:solidFill>
          </a:endParaRPr>
        </a:p>
      </dgm:t>
    </dgm:pt>
    <dgm:pt modelId="{15B3BFF4-033A-44A0-B849-162FACC8CA7D}" type="parTrans" cxnId="{B6DD6AD5-0CC8-47BB-8721-933E5192BF62}">
      <dgm:prSet/>
      <dgm:spPr>
        <a:ln>
          <a:solidFill>
            <a:srgbClr val="065F7C"/>
          </a:solidFill>
        </a:ln>
      </dgm:spPr>
      <dgm:t>
        <a:bodyPr/>
        <a:lstStyle/>
        <a:p>
          <a:endParaRPr lang="fr-FR">
            <a:solidFill>
              <a:schemeClr val="tx1"/>
            </a:solidFill>
          </a:endParaRPr>
        </a:p>
      </dgm:t>
    </dgm:pt>
    <dgm:pt modelId="{42F62AC3-E911-4C06-9932-5AE425EE885E}">
      <dgm:prSet custT="1"/>
      <dgm:spPr>
        <a:solidFill>
          <a:srgbClr val="3E8AA0"/>
        </a:solidFill>
        <a:ln>
          <a:noFill/>
        </a:ln>
      </dgm:spPr>
      <dgm:t>
        <a:bodyPr/>
        <a:lstStyle/>
        <a:p>
          <a:r>
            <a:rPr lang="fr-FR" sz="1800" dirty="0" smtClean="0"/>
            <a:t>[insert </a:t>
          </a:r>
          <a:r>
            <a:rPr lang="fr-FR" sz="1800" dirty="0" err="1" smtClean="0"/>
            <a:t>number</a:t>
          </a:r>
          <a:r>
            <a:rPr lang="fr-FR" sz="1800" dirty="0" smtClean="0"/>
            <a:t>]</a:t>
          </a:r>
          <a:endParaRPr lang="fr-FR" sz="1800" dirty="0"/>
        </a:p>
      </dgm:t>
    </dgm:pt>
    <dgm:pt modelId="{034DAECF-6383-486D-B583-8640C038F5CF}" type="sibTrans" cxnId="{7B9D1E42-4C60-4257-9D3E-3ABD1A1F5C32}">
      <dgm:prSet/>
      <dgm:spPr/>
      <dgm:t>
        <a:bodyPr/>
        <a:lstStyle/>
        <a:p>
          <a:endParaRPr lang="fr-FR">
            <a:solidFill>
              <a:schemeClr val="tx1"/>
            </a:solidFill>
          </a:endParaRPr>
        </a:p>
      </dgm:t>
    </dgm:pt>
    <dgm:pt modelId="{0F5563D5-EA77-4747-9EA1-12BDD79DEDA0}" type="parTrans" cxnId="{7B9D1E42-4C60-4257-9D3E-3ABD1A1F5C32}">
      <dgm:prSet/>
      <dgm:spPr>
        <a:ln>
          <a:solidFill>
            <a:srgbClr val="065F7C"/>
          </a:solidFill>
        </a:ln>
      </dgm:spPr>
      <dgm:t>
        <a:bodyPr/>
        <a:lstStyle/>
        <a:p>
          <a:endParaRPr lang="fr-FR">
            <a:solidFill>
              <a:schemeClr val="tx1"/>
            </a:solidFill>
          </a:endParaRPr>
        </a:p>
      </dgm:t>
    </dgm:pt>
    <dgm:pt modelId="{B036CE3B-12FC-49A9-8A0D-0BC1445C1BAD}" type="pres">
      <dgm:prSet presAssocID="{1CA16E6A-7882-43AE-A34D-FE62428295E5}" presName="mainComposite" presStyleCnt="0">
        <dgm:presLayoutVars>
          <dgm:chPref val="1"/>
          <dgm:dir/>
          <dgm:animOne val="branch"/>
          <dgm:animLvl val="lvl"/>
          <dgm:resizeHandles val="exact"/>
        </dgm:presLayoutVars>
      </dgm:prSet>
      <dgm:spPr/>
      <dgm:t>
        <a:bodyPr/>
        <a:lstStyle/>
        <a:p>
          <a:endParaRPr lang="fr-FR"/>
        </a:p>
      </dgm:t>
    </dgm:pt>
    <dgm:pt modelId="{A8CBA26A-753E-428D-AB22-6C02DDDB016E}" type="pres">
      <dgm:prSet presAssocID="{1CA16E6A-7882-43AE-A34D-FE62428295E5}" presName="hierFlow" presStyleCnt="0"/>
      <dgm:spPr/>
      <dgm:t>
        <a:bodyPr/>
        <a:lstStyle/>
        <a:p>
          <a:endParaRPr lang="fr-FR"/>
        </a:p>
      </dgm:t>
    </dgm:pt>
    <dgm:pt modelId="{40E29ED0-639C-41C5-8E10-2FA4583B11CA}" type="pres">
      <dgm:prSet presAssocID="{1CA16E6A-7882-43AE-A34D-FE62428295E5}" presName="firstBuf" presStyleCnt="0"/>
      <dgm:spPr/>
      <dgm:t>
        <a:bodyPr/>
        <a:lstStyle/>
        <a:p>
          <a:endParaRPr lang="fr-FR"/>
        </a:p>
      </dgm:t>
    </dgm:pt>
    <dgm:pt modelId="{A929B7EE-D412-423A-947C-9A18F6BDFCD2}" type="pres">
      <dgm:prSet presAssocID="{1CA16E6A-7882-43AE-A34D-FE62428295E5}" presName="hierChild1" presStyleCnt="0">
        <dgm:presLayoutVars>
          <dgm:chPref val="1"/>
          <dgm:animOne val="branch"/>
          <dgm:animLvl val="lvl"/>
        </dgm:presLayoutVars>
      </dgm:prSet>
      <dgm:spPr/>
      <dgm:t>
        <a:bodyPr/>
        <a:lstStyle/>
        <a:p>
          <a:endParaRPr lang="fr-FR"/>
        </a:p>
      </dgm:t>
    </dgm:pt>
    <dgm:pt modelId="{6C705661-C8BD-4E28-9C90-9308026D20D3}" type="pres">
      <dgm:prSet presAssocID="{282C5F28-A992-45B3-8994-A48F1595E829}" presName="Name17" presStyleCnt="0"/>
      <dgm:spPr/>
      <dgm:t>
        <a:bodyPr/>
        <a:lstStyle/>
        <a:p>
          <a:endParaRPr lang="fr-FR"/>
        </a:p>
      </dgm:t>
    </dgm:pt>
    <dgm:pt modelId="{57A9B557-E48B-46F2-BB0B-74C077D39A10}" type="pres">
      <dgm:prSet presAssocID="{282C5F28-A992-45B3-8994-A48F1595E829}" presName="level1Shape" presStyleLbl="node0" presStyleIdx="0" presStyleCnt="1" custLinFactNeighborX="-3007" custLinFactNeighborY="20122">
        <dgm:presLayoutVars>
          <dgm:chPref val="3"/>
        </dgm:presLayoutVars>
      </dgm:prSet>
      <dgm:spPr/>
      <dgm:t>
        <a:bodyPr/>
        <a:lstStyle/>
        <a:p>
          <a:endParaRPr lang="fr-FR"/>
        </a:p>
      </dgm:t>
    </dgm:pt>
    <dgm:pt modelId="{E8A54B32-ED96-483B-9C1B-ED51A76D35E7}" type="pres">
      <dgm:prSet presAssocID="{282C5F28-A992-45B3-8994-A48F1595E829}" presName="hierChild2" presStyleCnt="0"/>
      <dgm:spPr/>
      <dgm:t>
        <a:bodyPr/>
        <a:lstStyle/>
        <a:p>
          <a:endParaRPr lang="fr-FR"/>
        </a:p>
      </dgm:t>
    </dgm:pt>
    <dgm:pt modelId="{6E12C886-BE85-464F-935D-134DCF4211BC}" type="pres">
      <dgm:prSet presAssocID="{3CAF12D8-4EB2-42FD-9053-37C0729BBC20}" presName="Name25" presStyleLbl="parChTrans1D2" presStyleIdx="0" presStyleCnt="3"/>
      <dgm:spPr/>
      <dgm:t>
        <a:bodyPr/>
        <a:lstStyle/>
        <a:p>
          <a:endParaRPr lang="fr-FR"/>
        </a:p>
      </dgm:t>
    </dgm:pt>
    <dgm:pt modelId="{8F4B10DC-07E8-4086-8E13-1C13EFDDAA52}" type="pres">
      <dgm:prSet presAssocID="{3CAF12D8-4EB2-42FD-9053-37C0729BBC20}" presName="connTx" presStyleLbl="parChTrans1D2" presStyleIdx="0" presStyleCnt="3"/>
      <dgm:spPr/>
      <dgm:t>
        <a:bodyPr/>
        <a:lstStyle/>
        <a:p>
          <a:endParaRPr lang="fr-FR"/>
        </a:p>
      </dgm:t>
    </dgm:pt>
    <dgm:pt modelId="{C33CDF14-55D2-442C-BE22-1B8425922E64}" type="pres">
      <dgm:prSet presAssocID="{734C3F65-62F7-4EBC-A2DA-451B756909EF}" presName="Name30" presStyleCnt="0"/>
      <dgm:spPr/>
      <dgm:t>
        <a:bodyPr/>
        <a:lstStyle/>
        <a:p>
          <a:endParaRPr lang="fr-FR"/>
        </a:p>
      </dgm:t>
    </dgm:pt>
    <dgm:pt modelId="{DA8FC002-72CA-430B-B27E-0662DBB38B19}" type="pres">
      <dgm:prSet presAssocID="{734C3F65-62F7-4EBC-A2DA-451B756909EF}" presName="level2Shape" presStyleLbl="node2" presStyleIdx="0" presStyleCnt="3" custLinFactNeighborX="-1025" custLinFactNeighborY="-19421"/>
      <dgm:spPr/>
      <dgm:t>
        <a:bodyPr/>
        <a:lstStyle/>
        <a:p>
          <a:endParaRPr lang="fr-FR"/>
        </a:p>
      </dgm:t>
    </dgm:pt>
    <dgm:pt modelId="{0E0B5DDC-6921-4124-A23B-FEB54587D49D}" type="pres">
      <dgm:prSet presAssocID="{734C3F65-62F7-4EBC-A2DA-451B756909EF}" presName="hierChild3" presStyleCnt="0"/>
      <dgm:spPr/>
      <dgm:t>
        <a:bodyPr/>
        <a:lstStyle/>
        <a:p>
          <a:endParaRPr lang="fr-FR"/>
        </a:p>
      </dgm:t>
    </dgm:pt>
    <dgm:pt modelId="{517D9625-07C3-4024-B882-D81D9D3D4CA5}" type="pres">
      <dgm:prSet presAssocID="{0F5563D5-EA77-4747-9EA1-12BDD79DEDA0}" presName="Name25" presStyleLbl="parChTrans1D3" presStyleIdx="0" presStyleCnt="3"/>
      <dgm:spPr/>
      <dgm:t>
        <a:bodyPr/>
        <a:lstStyle/>
        <a:p>
          <a:endParaRPr lang="fr-FR"/>
        </a:p>
      </dgm:t>
    </dgm:pt>
    <dgm:pt modelId="{85E7961D-DC05-4331-A13B-96B6DE454451}" type="pres">
      <dgm:prSet presAssocID="{0F5563D5-EA77-4747-9EA1-12BDD79DEDA0}" presName="connTx" presStyleLbl="parChTrans1D3" presStyleIdx="0" presStyleCnt="3"/>
      <dgm:spPr/>
      <dgm:t>
        <a:bodyPr/>
        <a:lstStyle/>
        <a:p>
          <a:endParaRPr lang="fr-FR"/>
        </a:p>
      </dgm:t>
    </dgm:pt>
    <dgm:pt modelId="{A1B3E3F2-07B6-4983-A654-3CF7A7728CA6}" type="pres">
      <dgm:prSet presAssocID="{42F62AC3-E911-4C06-9932-5AE425EE885E}" presName="Name30" presStyleCnt="0"/>
      <dgm:spPr/>
      <dgm:t>
        <a:bodyPr/>
        <a:lstStyle/>
        <a:p>
          <a:endParaRPr lang="fr-FR"/>
        </a:p>
      </dgm:t>
    </dgm:pt>
    <dgm:pt modelId="{525AE63E-7974-4308-97FF-69EB80AA68E3}" type="pres">
      <dgm:prSet presAssocID="{42F62AC3-E911-4C06-9932-5AE425EE885E}" presName="level2Shape" presStyleLbl="node3" presStyleIdx="0" presStyleCnt="3" custLinFactNeighborX="801" custLinFactNeighborY="-19421"/>
      <dgm:spPr/>
      <dgm:t>
        <a:bodyPr/>
        <a:lstStyle/>
        <a:p>
          <a:endParaRPr lang="fr-FR"/>
        </a:p>
      </dgm:t>
    </dgm:pt>
    <dgm:pt modelId="{386711E2-E3C0-4CC2-AFA6-DBBCF6607BD9}" type="pres">
      <dgm:prSet presAssocID="{42F62AC3-E911-4C06-9932-5AE425EE885E}" presName="hierChild3" presStyleCnt="0"/>
      <dgm:spPr/>
      <dgm:t>
        <a:bodyPr/>
        <a:lstStyle/>
        <a:p>
          <a:endParaRPr lang="fr-FR"/>
        </a:p>
      </dgm:t>
    </dgm:pt>
    <dgm:pt modelId="{A822ED08-1483-489A-B501-594A2C363740}" type="pres">
      <dgm:prSet presAssocID="{15B3BFF4-033A-44A0-B849-162FACC8CA7D}" presName="Name25" presStyleLbl="parChTrans1D4" presStyleIdx="0" presStyleCnt="3"/>
      <dgm:spPr/>
      <dgm:t>
        <a:bodyPr/>
        <a:lstStyle/>
        <a:p>
          <a:endParaRPr lang="fr-FR"/>
        </a:p>
      </dgm:t>
    </dgm:pt>
    <dgm:pt modelId="{3E1C8710-5ED7-49EB-912E-1834889FB808}" type="pres">
      <dgm:prSet presAssocID="{15B3BFF4-033A-44A0-B849-162FACC8CA7D}" presName="connTx" presStyleLbl="parChTrans1D4" presStyleIdx="0" presStyleCnt="3"/>
      <dgm:spPr/>
      <dgm:t>
        <a:bodyPr/>
        <a:lstStyle/>
        <a:p>
          <a:endParaRPr lang="fr-FR"/>
        </a:p>
      </dgm:t>
    </dgm:pt>
    <dgm:pt modelId="{5AE6F24D-A330-4A56-98B0-3634EF7F8BCF}" type="pres">
      <dgm:prSet presAssocID="{1D235046-0F45-4D3E-8A4B-C6975D16C74E}" presName="Name30" presStyleCnt="0"/>
      <dgm:spPr/>
      <dgm:t>
        <a:bodyPr/>
        <a:lstStyle/>
        <a:p>
          <a:endParaRPr lang="fr-FR"/>
        </a:p>
      </dgm:t>
    </dgm:pt>
    <dgm:pt modelId="{E6A99140-129D-4C3F-8A4C-392F30C33959}" type="pres">
      <dgm:prSet presAssocID="{1D235046-0F45-4D3E-8A4B-C6975D16C74E}" presName="level2Shape" presStyleLbl="node4" presStyleIdx="0" presStyleCnt="3" custLinFactNeighborX="-3283" custLinFactNeighborY="-19421"/>
      <dgm:spPr/>
      <dgm:t>
        <a:bodyPr/>
        <a:lstStyle/>
        <a:p>
          <a:endParaRPr lang="fr-FR"/>
        </a:p>
      </dgm:t>
    </dgm:pt>
    <dgm:pt modelId="{E2E4B276-44E7-4723-9E2B-1B395A7D37DC}" type="pres">
      <dgm:prSet presAssocID="{1D235046-0F45-4D3E-8A4B-C6975D16C74E}" presName="hierChild3" presStyleCnt="0"/>
      <dgm:spPr/>
      <dgm:t>
        <a:bodyPr/>
        <a:lstStyle/>
        <a:p>
          <a:endParaRPr lang="fr-FR"/>
        </a:p>
      </dgm:t>
    </dgm:pt>
    <dgm:pt modelId="{A6697B92-0EA8-4865-BAD8-EA860CDD6B90}" type="pres">
      <dgm:prSet presAssocID="{E5922B6D-157E-4087-A454-F423E3E71072}" presName="Name25" presStyleLbl="parChTrans1D2" presStyleIdx="1" presStyleCnt="3"/>
      <dgm:spPr/>
      <dgm:t>
        <a:bodyPr/>
        <a:lstStyle/>
        <a:p>
          <a:endParaRPr lang="fr-FR"/>
        </a:p>
      </dgm:t>
    </dgm:pt>
    <dgm:pt modelId="{B6C297CC-D9CD-4057-B990-CF7B49886AD6}" type="pres">
      <dgm:prSet presAssocID="{E5922B6D-157E-4087-A454-F423E3E71072}" presName="connTx" presStyleLbl="parChTrans1D2" presStyleIdx="1" presStyleCnt="3"/>
      <dgm:spPr/>
      <dgm:t>
        <a:bodyPr/>
        <a:lstStyle/>
        <a:p>
          <a:endParaRPr lang="fr-FR"/>
        </a:p>
      </dgm:t>
    </dgm:pt>
    <dgm:pt modelId="{081F5F14-A2CE-4656-ADED-77D3B6A79FB1}" type="pres">
      <dgm:prSet presAssocID="{A3E929EE-BA40-42DB-B08A-B73CC96348DF}" presName="Name30" presStyleCnt="0"/>
      <dgm:spPr/>
      <dgm:t>
        <a:bodyPr/>
        <a:lstStyle/>
        <a:p>
          <a:endParaRPr lang="fr-FR"/>
        </a:p>
      </dgm:t>
    </dgm:pt>
    <dgm:pt modelId="{540F09DB-E01E-4895-9597-FF6DA1B825BD}" type="pres">
      <dgm:prSet presAssocID="{A3E929EE-BA40-42DB-B08A-B73CC96348DF}" presName="level2Shape" presStyleLbl="node2" presStyleIdx="1" presStyleCnt="3" custScaleY="126838" custLinFactNeighborX="-1025" custLinFactNeighborY="19224"/>
      <dgm:spPr/>
      <dgm:t>
        <a:bodyPr/>
        <a:lstStyle/>
        <a:p>
          <a:endParaRPr lang="fr-FR"/>
        </a:p>
      </dgm:t>
    </dgm:pt>
    <dgm:pt modelId="{E893E180-099A-4335-9AE6-50A66D38915C}" type="pres">
      <dgm:prSet presAssocID="{A3E929EE-BA40-42DB-B08A-B73CC96348DF}" presName="hierChild3" presStyleCnt="0"/>
      <dgm:spPr/>
      <dgm:t>
        <a:bodyPr/>
        <a:lstStyle/>
        <a:p>
          <a:endParaRPr lang="fr-FR"/>
        </a:p>
      </dgm:t>
    </dgm:pt>
    <dgm:pt modelId="{48385306-167E-41E2-8FA9-9F36CFD52286}" type="pres">
      <dgm:prSet presAssocID="{0EA2E336-437E-462B-AC58-42818D803DAD}" presName="Name25" presStyleLbl="parChTrans1D3" presStyleIdx="1" presStyleCnt="3"/>
      <dgm:spPr/>
      <dgm:t>
        <a:bodyPr/>
        <a:lstStyle/>
        <a:p>
          <a:endParaRPr lang="fr-FR"/>
        </a:p>
      </dgm:t>
    </dgm:pt>
    <dgm:pt modelId="{FDDAEC0B-959D-4F6C-970A-159BEA2E7CB3}" type="pres">
      <dgm:prSet presAssocID="{0EA2E336-437E-462B-AC58-42818D803DAD}" presName="connTx" presStyleLbl="parChTrans1D3" presStyleIdx="1" presStyleCnt="3"/>
      <dgm:spPr/>
      <dgm:t>
        <a:bodyPr/>
        <a:lstStyle/>
        <a:p>
          <a:endParaRPr lang="fr-FR"/>
        </a:p>
      </dgm:t>
    </dgm:pt>
    <dgm:pt modelId="{289AC7A4-F38F-47CD-89A1-7C80ADE7935C}" type="pres">
      <dgm:prSet presAssocID="{E2B32AD2-30CF-4212-B3F0-190863C4B8A5}" presName="Name30" presStyleCnt="0"/>
      <dgm:spPr/>
      <dgm:t>
        <a:bodyPr/>
        <a:lstStyle/>
        <a:p>
          <a:endParaRPr lang="fr-FR"/>
        </a:p>
      </dgm:t>
    </dgm:pt>
    <dgm:pt modelId="{8E7DC4A1-78A4-4DB1-8300-8553CB78CEF2}" type="pres">
      <dgm:prSet presAssocID="{E2B32AD2-30CF-4212-B3F0-190863C4B8A5}" presName="level2Shape" presStyleLbl="node3" presStyleIdx="1" presStyleCnt="3" custLinFactNeighborX="801" custLinFactNeighborY="20122"/>
      <dgm:spPr/>
      <dgm:t>
        <a:bodyPr/>
        <a:lstStyle/>
        <a:p>
          <a:endParaRPr lang="fr-FR"/>
        </a:p>
      </dgm:t>
    </dgm:pt>
    <dgm:pt modelId="{BF4A21C6-82AD-40C1-8EEB-C65BCEE034F2}" type="pres">
      <dgm:prSet presAssocID="{E2B32AD2-30CF-4212-B3F0-190863C4B8A5}" presName="hierChild3" presStyleCnt="0"/>
      <dgm:spPr/>
      <dgm:t>
        <a:bodyPr/>
        <a:lstStyle/>
        <a:p>
          <a:endParaRPr lang="fr-FR"/>
        </a:p>
      </dgm:t>
    </dgm:pt>
    <dgm:pt modelId="{3AF3B65F-7487-42BF-BC15-9B40EB01B34E}" type="pres">
      <dgm:prSet presAssocID="{6FBD3F96-4393-40AD-BAF3-69CB9D227569}" presName="Name25" presStyleLbl="parChTrans1D4" presStyleIdx="1" presStyleCnt="3"/>
      <dgm:spPr/>
      <dgm:t>
        <a:bodyPr/>
        <a:lstStyle/>
        <a:p>
          <a:endParaRPr lang="fr-FR"/>
        </a:p>
      </dgm:t>
    </dgm:pt>
    <dgm:pt modelId="{155F7651-AC3F-4744-B5C9-FC8B43A30A7B}" type="pres">
      <dgm:prSet presAssocID="{6FBD3F96-4393-40AD-BAF3-69CB9D227569}" presName="connTx" presStyleLbl="parChTrans1D4" presStyleIdx="1" presStyleCnt="3"/>
      <dgm:spPr/>
      <dgm:t>
        <a:bodyPr/>
        <a:lstStyle/>
        <a:p>
          <a:endParaRPr lang="fr-FR"/>
        </a:p>
      </dgm:t>
    </dgm:pt>
    <dgm:pt modelId="{28902218-4BEF-47BA-BCB2-FC260837D7C1}" type="pres">
      <dgm:prSet presAssocID="{8CDFF1C8-D537-4B95-94A9-6587D2612CE9}" presName="Name30" presStyleCnt="0"/>
      <dgm:spPr/>
      <dgm:t>
        <a:bodyPr/>
        <a:lstStyle/>
        <a:p>
          <a:endParaRPr lang="fr-FR"/>
        </a:p>
      </dgm:t>
    </dgm:pt>
    <dgm:pt modelId="{2352F56C-F72B-49E4-920B-988C4D057039}" type="pres">
      <dgm:prSet presAssocID="{8CDFF1C8-D537-4B95-94A9-6587D2612CE9}" presName="level2Shape" presStyleLbl="node4" presStyleIdx="1" presStyleCnt="3" custLinFactNeighborX="-758" custLinFactNeighborY="20122"/>
      <dgm:spPr/>
      <dgm:t>
        <a:bodyPr/>
        <a:lstStyle/>
        <a:p>
          <a:endParaRPr lang="fr-FR"/>
        </a:p>
      </dgm:t>
    </dgm:pt>
    <dgm:pt modelId="{01E4E9BD-360E-4062-931B-DE4606941203}" type="pres">
      <dgm:prSet presAssocID="{8CDFF1C8-D537-4B95-94A9-6587D2612CE9}" presName="hierChild3" presStyleCnt="0"/>
      <dgm:spPr/>
      <dgm:t>
        <a:bodyPr/>
        <a:lstStyle/>
        <a:p>
          <a:endParaRPr lang="fr-FR"/>
        </a:p>
      </dgm:t>
    </dgm:pt>
    <dgm:pt modelId="{59619800-D584-4ED4-AB17-B83552472EEA}" type="pres">
      <dgm:prSet presAssocID="{4A6CB14D-8238-4BFC-87AB-FCC815B546F9}" presName="Name25" presStyleLbl="parChTrans1D2" presStyleIdx="2" presStyleCnt="3"/>
      <dgm:spPr/>
      <dgm:t>
        <a:bodyPr/>
        <a:lstStyle/>
        <a:p>
          <a:endParaRPr lang="fr-FR"/>
        </a:p>
      </dgm:t>
    </dgm:pt>
    <dgm:pt modelId="{A0D20A87-1EE5-4C1C-9553-E41721A099FA}" type="pres">
      <dgm:prSet presAssocID="{4A6CB14D-8238-4BFC-87AB-FCC815B546F9}" presName="connTx" presStyleLbl="parChTrans1D2" presStyleIdx="2" presStyleCnt="3"/>
      <dgm:spPr/>
      <dgm:t>
        <a:bodyPr/>
        <a:lstStyle/>
        <a:p>
          <a:endParaRPr lang="fr-FR"/>
        </a:p>
      </dgm:t>
    </dgm:pt>
    <dgm:pt modelId="{E7CB1546-F095-41EC-B1C1-E11A10F87E7F}" type="pres">
      <dgm:prSet presAssocID="{7746F22A-652B-4874-BF1C-0975400B343D}" presName="Name30" presStyleCnt="0"/>
      <dgm:spPr/>
      <dgm:t>
        <a:bodyPr/>
        <a:lstStyle/>
        <a:p>
          <a:endParaRPr lang="fr-FR"/>
        </a:p>
      </dgm:t>
    </dgm:pt>
    <dgm:pt modelId="{7B5AD862-0BCF-4C3E-B054-DEF741828B9A}" type="pres">
      <dgm:prSet presAssocID="{7746F22A-652B-4874-BF1C-0975400B343D}" presName="level2Shape" presStyleLbl="node2" presStyleIdx="2" presStyleCnt="3" custLinFactNeighborX="-2346" custLinFactNeighborY="99647"/>
      <dgm:spPr/>
      <dgm:t>
        <a:bodyPr/>
        <a:lstStyle/>
        <a:p>
          <a:endParaRPr lang="fr-FR"/>
        </a:p>
      </dgm:t>
    </dgm:pt>
    <dgm:pt modelId="{252897D0-26D8-444C-BEB1-88066162F570}" type="pres">
      <dgm:prSet presAssocID="{7746F22A-652B-4874-BF1C-0975400B343D}" presName="hierChild3" presStyleCnt="0"/>
      <dgm:spPr/>
      <dgm:t>
        <a:bodyPr/>
        <a:lstStyle/>
        <a:p>
          <a:endParaRPr lang="fr-FR"/>
        </a:p>
      </dgm:t>
    </dgm:pt>
    <dgm:pt modelId="{DFDD167F-3370-44FD-951F-D9CF622B1FFC}" type="pres">
      <dgm:prSet presAssocID="{1C5879FB-613C-44BF-956B-908FA5EB121B}" presName="Name25" presStyleLbl="parChTrans1D3" presStyleIdx="2" presStyleCnt="3"/>
      <dgm:spPr/>
      <dgm:t>
        <a:bodyPr/>
        <a:lstStyle/>
        <a:p>
          <a:endParaRPr lang="fr-FR"/>
        </a:p>
      </dgm:t>
    </dgm:pt>
    <dgm:pt modelId="{F5AE2DE8-4EBE-46CA-95E4-EB008A049098}" type="pres">
      <dgm:prSet presAssocID="{1C5879FB-613C-44BF-956B-908FA5EB121B}" presName="connTx" presStyleLbl="parChTrans1D3" presStyleIdx="2" presStyleCnt="3"/>
      <dgm:spPr/>
      <dgm:t>
        <a:bodyPr/>
        <a:lstStyle/>
        <a:p>
          <a:endParaRPr lang="fr-FR"/>
        </a:p>
      </dgm:t>
    </dgm:pt>
    <dgm:pt modelId="{7A662BE9-EAC7-4143-8EB5-415EDCA073F2}" type="pres">
      <dgm:prSet presAssocID="{AB5B251B-0A1D-477D-A850-71EF79FDD306}" presName="Name30" presStyleCnt="0"/>
      <dgm:spPr/>
      <dgm:t>
        <a:bodyPr/>
        <a:lstStyle/>
        <a:p>
          <a:endParaRPr lang="fr-FR"/>
        </a:p>
      </dgm:t>
    </dgm:pt>
    <dgm:pt modelId="{B5B8D754-3D14-4A0B-9CC6-3A3BB9752947}" type="pres">
      <dgm:prSet presAssocID="{AB5B251B-0A1D-477D-A850-71EF79FDD306}" presName="level2Shape" presStyleLbl="node3" presStyleIdx="2" presStyleCnt="3" custScaleY="90909" custLinFactNeighborX="801" custLinFactNeighborY="26327"/>
      <dgm:spPr/>
      <dgm:t>
        <a:bodyPr/>
        <a:lstStyle/>
        <a:p>
          <a:endParaRPr lang="fr-FR"/>
        </a:p>
      </dgm:t>
    </dgm:pt>
    <dgm:pt modelId="{8508825E-E8EB-4361-A4BD-2D1A3918FDB5}" type="pres">
      <dgm:prSet presAssocID="{AB5B251B-0A1D-477D-A850-71EF79FDD306}" presName="hierChild3" presStyleCnt="0"/>
      <dgm:spPr/>
      <dgm:t>
        <a:bodyPr/>
        <a:lstStyle/>
        <a:p>
          <a:endParaRPr lang="fr-FR"/>
        </a:p>
      </dgm:t>
    </dgm:pt>
    <dgm:pt modelId="{B4DF48BB-54C4-4528-9F1E-011D9A5AE91D}" type="pres">
      <dgm:prSet presAssocID="{8F16EE52-9859-4536-A6E9-5A62BA683623}" presName="Name25" presStyleLbl="parChTrans1D4" presStyleIdx="2" presStyleCnt="3"/>
      <dgm:spPr/>
      <dgm:t>
        <a:bodyPr/>
        <a:lstStyle/>
        <a:p>
          <a:endParaRPr lang="fr-FR"/>
        </a:p>
      </dgm:t>
    </dgm:pt>
    <dgm:pt modelId="{04006DE6-84C0-4BD7-8D19-27901152F1BA}" type="pres">
      <dgm:prSet presAssocID="{8F16EE52-9859-4536-A6E9-5A62BA683623}" presName="connTx" presStyleLbl="parChTrans1D4" presStyleIdx="2" presStyleCnt="3"/>
      <dgm:spPr/>
      <dgm:t>
        <a:bodyPr/>
        <a:lstStyle/>
        <a:p>
          <a:endParaRPr lang="fr-FR"/>
        </a:p>
      </dgm:t>
    </dgm:pt>
    <dgm:pt modelId="{1772C4A0-23AC-4143-B2A8-5645B975BEDF}" type="pres">
      <dgm:prSet presAssocID="{35E788EA-B9DD-4778-A85A-A1B59977270D}" presName="Name30" presStyleCnt="0"/>
      <dgm:spPr/>
      <dgm:t>
        <a:bodyPr/>
        <a:lstStyle/>
        <a:p>
          <a:endParaRPr lang="fr-FR"/>
        </a:p>
      </dgm:t>
    </dgm:pt>
    <dgm:pt modelId="{24CF02D5-0299-4B2D-86D0-14F46238F4FC}" type="pres">
      <dgm:prSet presAssocID="{35E788EA-B9DD-4778-A85A-A1B59977270D}" presName="level2Shape" presStyleLbl="node4" presStyleIdx="2" presStyleCnt="3" custLinFactNeighborX="-758" custLinFactNeighborY="99647"/>
      <dgm:spPr/>
      <dgm:t>
        <a:bodyPr/>
        <a:lstStyle/>
        <a:p>
          <a:endParaRPr lang="fr-FR"/>
        </a:p>
      </dgm:t>
    </dgm:pt>
    <dgm:pt modelId="{7FB31AD4-FC3E-45EC-A125-48846DF866EC}" type="pres">
      <dgm:prSet presAssocID="{35E788EA-B9DD-4778-A85A-A1B59977270D}" presName="hierChild3" presStyleCnt="0"/>
      <dgm:spPr/>
      <dgm:t>
        <a:bodyPr/>
        <a:lstStyle/>
        <a:p>
          <a:endParaRPr lang="fr-FR"/>
        </a:p>
      </dgm:t>
    </dgm:pt>
    <dgm:pt modelId="{0EF0E996-A4FD-4297-B0A5-8B94D50E7609}" type="pres">
      <dgm:prSet presAssocID="{1CA16E6A-7882-43AE-A34D-FE62428295E5}" presName="bgShapesFlow" presStyleCnt="0"/>
      <dgm:spPr/>
      <dgm:t>
        <a:bodyPr/>
        <a:lstStyle/>
        <a:p>
          <a:endParaRPr lang="fr-FR"/>
        </a:p>
      </dgm:t>
    </dgm:pt>
    <dgm:pt modelId="{F4FCD27C-342F-48FC-AED1-952C743CBFBA}" type="pres">
      <dgm:prSet presAssocID="{257B65C7-AEB0-4476-8435-1F7937E58826}" presName="rectComp" presStyleCnt="0"/>
      <dgm:spPr/>
      <dgm:t>
        <a:bodyPr/>
        <a:lstStyle/>
        <a:p>
          <a:endParaRPr lang="fr-FR"/>
        </a:p>
      </dgm:t>
    </dgm:pt>
    <dgm:pt modelId="{F9B62DA1-E639-458D-A81D-7FACDAE9EDD8}" type="pres">
      <dgm:prSet presAssocID="{257B65C7-AEB0-4476-8435-1F7937E58826}" presName="bgRect" presStyleLbl="bgShp" presStyleIdx="0" presStyleCnt="4" custLinFactNeighborX="-683"/>
      <dgm:spPr/>
      <dgm:t>
        <a:bodyPr/>
        <a:lstStyle/>
        <a:p>
          <a:endParaRPr lang="fr-FR"/>
        </a:p>
      </dgm:t>
    </dgm:pt>
    <dgm:pt modelId="{0317868B-8482-45C2-8BE5-1076C8C27180}" type="pres">
      <dgm:prSet presAssocID="{257B65C7-AEB0-4476-8435-1F7937E58826}" presName="bgRectTx" presStyleLbl="bgShp" presStyleIdx="0" presStyleCnt="4">
        <dgm:presLayoutVars>
          <dgm:bulletEnabled val="1"/>
        </dgm:presLayoutVars>
      </dgm:prSet>
      <dgm:spPr/>
      <dgm:t>
        <a:bodyPr/>
        <a:lstStyle/>
        <a:p>
          <a:endParaRPr lang="fr-FR"/>
        </a:p>
      </dgm:t>
    </dgm:pt>
    <dgm:pt modelId="{F8C1ED74-7A70-41CA-81E6-DD70821AFC00}" type="pres">
      <dgm:prSet presAssocID="{257B65C7-AEB0-4476-8435-1F7937E58826}" presName="spComp" presStyleCnt="0"/>
      <dgm:spPr/>
      <dgm:t>
        <a:bodyPr/>
        <a:lstStyle/>
        <a:p>
          <a:endParaRPr lang="fr-FR"/>
        </a:p>
      </dgm:t>
    </dgm:pt>
    <dgm:pt modelId="{0E2F7F3A-069B-4D46-856D-DFE2147F751E}" type="pres">
      <dgm:prSet presAssocID="{257B65C7-AEB0-4476-8435-1F7937E58826}" presName="hSp" presStyleCnt="0"/>
      <dgm:spPr/>
      <dgm:t>
        <a:bodyPr/>
        <a:lstStyle/>
        <a:p>
          <a:endParaRPr lang="fr-FR"/>
        </a:p>
      </dgm:t>
    </dgm:pt>
    <dgm:pt modelId="{86529507-335D-4FFD-ABC5-E3C49A759A1C}" type="pres">
      <dgm:prSet presAssocID="{0D02521D-A47A-4A1E-B769-3F93E582A1DD}" presName="rectComp" presStyleCnt="0"/>
      <dgm:spPr/>
      <dgm:t>
        <a:bodyPr/>
        <a:lstStyle/>
        <a:p>
          <a:endParaRPr lang="fr-FR"/>
        </a:p>
      </dgm:t>
    </dgm:pt>
    <dgm:pt modelId="{AC9ED517-ED1D-4598-9540-EB87D76936A9}" type="pres">
      <dgm:prSet presAssocID="{0D02521D-A47A-4A1E-B769-3F93E582A1DD}" presName="bgRect" presStyleLbl="bgShp" presStyleIdx="1" presStyleCnt="4"/>
      <dgm:spPr/>
      <dgm:t>
        <a:bodyPr/>
        <a:lstStyle/>
        <a:p>
          <a:endParaRPr lang="fr-FR"/>
        </a:p>
      </dgm:t>
    </dgm:pt>
    <dgm:pt modelId="{D0D8C470-F217-4A69-A3D6-0DF95DB40E74}" type="pres">
      <dgm:prSet presAssocID="{0D02521D-A47A-4A1E-B769-3F93E582A1DD}" presName="bgRectTx" presStyleLbl="bgShp" presStyleIdx="1" presStyleCnt="4">
        <dgm:presLayoutVars>
          <dgm:bulletEnabled val="1"/>
        </dgm:presLayoutVars>
      </dgm:prSet>
      <dgm:spPr/>
      <dgm:t>
        <a:bodyPr/>
        <a:lstStyle/>
        <a:p>
          <a:endParaRPr lang="fr-FR"/>
        </a:p>
      </dgm:t>
    </dgm:pt>
    <dgm:pt modelId="{9469AEC0-F191-4A7A-B837-AC92E4ED47DC}" type="pres">
      <dgm:prSet presAssocID="{0D02521D-A47A-4A1E-B769-3F93E582A1DD}" presName="spComp" presStyleCnt="0"/>
      <dgm:spPr/>
      <dgm:t>
        <a:bodyPr/>
        <a:lstStyle/>
        <a:p>
          <a:endParaRPr lang="fr-FR"/>
        </a:p>
      </dgm:t>
    </dgm:pt>
    <dgm:pt modelId="{62361055-CD87-4773-881F-F4B96C13C95B}" type="pres">
      <dgm:prSet presAssocID="{0D02521D-A47A-4A1E-B769-3F93E582A1DD}" presName="hSp" presStyleCnt="0"/>
      <dgm:spPr/>
      <dgm:t>
        <a:bodyPr/>
        <a:lstStyle/>
        <a:p>
          <a:endParaRPr lang="fr-FR"/>
        </a:p>
      </dgm:t>
    </dgm:pt>
    <dgm:pt modelId="{61B372F4-C3CB-4F10-91A4-8E9418CFAF7A}" type="pres">
      <dgm:prSet presAssocID="{7C1C1D24-77D2-4E04-9166-E7DBDE5DF228}" presName="rectComp" presStyleCnt="0"/>
      <dgm:spPr/>
      <dgm:t>
        <a:bodyPr/>
        <a:lstStyle/>
        <a:p>
          <a:endParaRPr lang="fr-FR"/>
        </a:p>
      </dgm:t>
    </dgm:pt>
    <dgm:pt modelId="{6E246F3D-8297-46BC-B8A6-D06F7643DF83}" type="pres">
      <dgm:prSet presAssocID="{7C1C1D24-77D2-4E04-9166-E7DBDE5DF228}" presName="bgRect" presStyleLbl="bgShp" presStyleIdx="2" presStyleCnt="4"/>
      <dgm:spPr/>
      <dgm:t>
        <a:bodyPr/>
        <a:lstStyle/>
        <a:p>
          <a:endParaRPr lang="fr-FR"/>
        </a:p>
      </dgm:t>
    </dgm:pt>
    <dgm:pt modelId="{5BE87B5D-ED66-4500-B121-034C9E6CC139}" type="pres">
      <dgm:prSet presAssocID="{7C1C1D24-77D2-4E04-9166-E7DBDE5DF228}" presName="bgRectTx" presStyleLbl="bgShp" presStyleIdx="2" presStyleCnt="4">
        <dgm:presLayoutVars>
          <dgm:bulletEnabled val="1"/>
        </dgm:presLayoutVars>
      </dgm:prSet>
      <dgm:spPr/>
      <dgm:t>
        <a:bodyPr/>
        <a:lstStyle/>
        <a:p>
          <a:endParaRPr lang="fr-FR"/>
        </a:p>
      </dgm:t>
    </dgm:pt>
    <dgm:pt modelId="{0C836CF4-2529-4F11-896D-27962099E87B}" type="pres">
      <dgm:prSet presAssocID="{7C1C1D24-77D2-4E04-9166-E7DBDE5DF228}" presName="spComp" presStyleCnt="0"/>
      <dgm:spPr/>
      <dgm:t>
        <a:bodyPr/>
        <a:lstStyle/>
        <a:p>
          <a:endParaRPr lang="fr-FR"/>
        </a:p>
      </dgm:t>
    </dgm:pt>
    <dgm:pt modelId="{C3857D97-1F20-4016-B9F6-935674447C61}" type="pres">
      <dgm:prSet presAssocID="{7C1C1D24-77D2-4E04-9166-E7DBDE5DF228}" presName="hSp" presStyleCnt="0"/>
      <dgm:spPr/>
      <dgm:t>
        <a:bodyPr/>
        <a:lstStyle/>
        <a:p>
          <a:endParaRPr lang="fr-FR"/>
        </a:p>
      </dgm:t>
    </dgm:pt>
    <dgm:pt modelId="{8412FC9B-DE15-4664-9709-E053A0C0AB79}" type="pres">
      <dgm:prSet presAssocID="{873F4138-2869-4367-BB9A-A092DFBE9C08}" presName="rectComp" presStyleCnt="0"/>
      <dgm:spPr/>
      <dgm:t>
        <a:bodyPr/>
        <a:lstStyle/>
        <a:p>
          <a:endParaRPr lang="fr-FR"/>
        </a:p>
      </dgm:t>
    </dgm:pt>
    <dgm:pt modelId="{C8AE649F-CF37-4FEB-A836-390FE7F02480}" type="pres">
      <dgm:prSet presAssocID="{873F4138-2869-4367-BB9A-A092DFBE9C08}" presName="bgRect" presStyleLbl="bgShp" presStyleIdx="3" presStyleCnt="4"/>
      <dgm:spPr/>
      <dgm:t>
        <a:bodyPr/>
        <a:lstStyle/>
        <a:p>
          <a:endParaRPr lang="fr-FR"/>
        </a:p>
      </dgm:t>
    </dgm:pt>
    <dgm:pt modelId="{9423BAB2-813F-4E09-90AF-B73CA0648F71}" type="pres">
      <dgm:prSet presAssocID="{873F4138-2869-4367-BB9A-A092DFBE9C08}" presName="bgRectTx" presStyleLbl="bgShp" presStyleIdx="3" presStyleCnt="4">
        <dgm:presLayoutVars>
          <dgm:bulletEnabled val="1"/>
        </dgm:presLayoutVars>
      </dgm:prSet>
      <dgm:spPr/>
      <dgm:t>
        <a:bodyPr/>
        <a:lstStyle/>
        <a:p>
          <a:endParaRPr lang="fr-FR"/>
        </a:p>
      </dgm:t>
    </dgm:pt>
  </dgm:ptLst>
  <dgm:cxnLst>
    <dgm:cxn modelId="{C30009D3-8473-48D2-AA15-CCA69F5DBA60}" type="presOf" srcId="{3CAF12D8-4EB2-42FD-9053-37C0729BBC20}" destId="{6E12C886-BE85-464F-935D-134DCF4211BC}" srcOrd="0" destOrd="0" presId="urn:microsoft.com/office/officeart/2005/8/layout/hierarchy5"/>
    <dgm:cxn modelId="{23EE9578-4A27-4C23-856C-BFCA831F3B66}" type="presOf" srcId="{E5922B6D-157E-4087-A454-F423E3E71072}" destId="{B6C297CC-D9CD-4057-B990-CF7B49886AD6}" srcOrd="1" destOrd="0" presId="urn:microsoft.com/office/officeart/2005/8/layout/hierarchy5"/>
    <dgm:cxn modelId="{AF4CE1FF-44FF-4E97-98FC-4320AB79E9B8}" type="presOf" srcId="{873F4138-2869-4367-BB9A-A092DFBE9C08}" destId="{C8AE649F-CF37-4FEB-A836-390FE7F02480}" srcOrd="0" destOrd="0" presId="urn:microsoft.com/office/officeart/2005/8/layout/hierarchy5"/>
    <dgm:cxn modelId="{6098FCCC-008C-44AF-8222-06586D3AAC09}" type="presOf" srcId="{4A6CB14D-8238-4BFC-87AB-FCC815B546F9}" destId="{59619800-D584-4ED4-AB17-B83552472EEA}" srcOrd="0" destOrd="0" presId="urn:microsoft.com/office/officeart/2005/8/layout/hierarchy5"/>
    <dgm:cxn modelId="{9EFB0D97-18B0-4E97-848B-30A1111CC87B}" type="presOf" srcId="{15B3BFF4-033A-44A0-B849-162FACC8CA7D}" destId="{3E1C8710-5ED7-49EB-912E-1834889FB808}" srcOrd="1" destOrd="0" presId="urn:microsoft.com/office/officeart/2005/8/layout/hierarchy5"/>
    <dgm:cxn modelId="{19C7563B-3B9D-4863-BAF3-41737908012D}" type="presOf" srcId="{257B65C7-AEB0-4476-8435-1F7937E58826}" destId="{F9B62DA1-E639-458D-A81D-7FACDAE9EDD8}" srcOrd="0" destOrd="0" presId="urn:microsoft.com/office/officeart/2005/8/layout/hierarchy5"/>
    <dgm:cxn modelId="{5B6DD447-0EAF-4480-AD61-7E20E6F0E9F5}" type="presOf" srcId="{42F62AC3-E911-4C06-9932-5AE425EE885E}" destId="{525AE63E-7974-4308-97FF-69EB80AA68E3}" srcOrd="0" destOrd="0" presId="urn:microsoft.com/office/officeart/2005/8/layout/hierarchy5"/>
    <dgm:cxn modelId="{2A068917-5A0F-4FCA-AD4A-DAFE567D72C7}" type="presOf" srcId="{E2B32AD2-30CF-4212-B3F0-190863C4B8A5}" destId="{8E7DC4A1-78A4-4DB1-8300-8553CB78CEF2}" srcOrd="0" destOrd="0" presId="urn:microsoft.com/office/officeart/2005/8/layout/hierarchy5"/>
    <dgm:cxn modelId="{F1FF7BEE-B857-4520-B299-F0A296F1ABC0}" srcId="{7746F22A-652B-4874-BF1C-0975400B343D}" destId="{AB5B251B-0A1D-477D-A850-71EF79FDD306}" srcOrd="0" destOrd="0" parTransId="{1C5879FB-613C-44BF-956B-908FA5EB121B}" sibTransId="{4077A852-3501-4979-BBCD-DADCB3F5E8AF}"/>
    <dgm:cxn modelId="{ECADB59A-9A2E-4843-B1F0-4D0A139F727B}" type="presOf" srcId="{0D02521D-A47A-4A1E-B769-3F93E582A1DD}" destId="{AC9ED517-ED1D-4598-9540-EB87D76936A9}" srcOrd="0" destOrd="0" presId="urn:microsoft.com/office/officeart/2005/8/layout/hierarchy5"/>
    <dgm:cxn modelId="{173B1928-C03A-4247-83A3-F6BCD506D8F7}" type="presOf" srcId="{0F5563D5-EA77-4747-9EA1-12BDD79DEDA0}" destId="{85E7961D-DC05-4331-A13B-96B6DE454451}" srcOrd="1" destOrd="0" presId="urn:microsoft.com/office/officeart/2005/8/layout/hierarchy5"/>
    <dgm:cxn modelId="{73C66D98-511B-4489-8BEB-526677566927}" srcId="{282C5F28-A992-45B3-8994-A48F1595E829}" destId="{A3E929EE-BA40-42DB-B08A-B73CC96348DF}" srcOrd="1" destOrd="0" parTransId="{E5922B6D-157E-4087-A454-F423E3E71072}" sibTransId="{83865774-46AE-4A05-BE90-7DBE051C5453}"/>
    <dgm:cxn modelId="{69EB1AB3-942B-4724-98EB-4EA5B11DB4CF}" type="presOf" srcId="{257B65C7-AEB0-4476-8435-1F7937E58826}" destId="{0317868B-8482-45C2-8BE5-1076C8C27180}" srcOrd="1" destOrd="0" presId="urn:microsoft.com/office/officeart/2005/8/layout/hierarchy5"/>
    <dgm:cxn modelId="{FB71A8FF-662F-4A69-BC79-FF7705988026}" srcId="{1CA16E6A-7882-43AE-A34D-FE62428295E5}" destId="{257B65C7-AEB0-4476-8435-1F7937E58826}" srcOrd="1" destOrd="0" parTransId="{12692544-DC35-44AF-BEB5-A1DEEC48BA5F}" sibTransId="{16A5732E-C58E-48C8-9794-A84D8D2BA8FC}"/>
    <dgm:cxn modelId="{168D0E30-B339-4BA2-B40E-EB0A12BB4AC3}" type="presOf" srcId="{8F16EE52-9859-4536-A6E9-5A62BA683623}" destId="{04006DE6-84C0-4BD7-8D19-27901152F1BA}" srcOrd="1" destOrd="0" presId="urn:microsoft.com/office/officeart/2005/8/layout/hierarchy5"/>
    <dgm:cxn modelId="{DE7D31C5-DEB8-454E-80AB-049043B4F1E7}" srcId="{AB5B251B-0A1D-477D-A850-71EF79FDD306}" destId="{35E788EA-B9DD-4778-A85A-A1B59977270D}" srcOrd="0" destOrd="0" parTransId="{8F16EE52-9859-4536-A6E9-5A62BA683623}" sibTransId="{6AB751F6-4CE6-4CC0-9A7B-5152E2227AAD}"/>
    <dgm:cxn modelId="{3509EB48-9F23-4342-94AB-726EBB7A1215}" srcId="{1CA16E6A-7882-43AE-A34D-FE62428295E5}" destId="{7C1C1D24-77D2-4E04-9166-E7DBDE5DF228}" srcOrd="3" destOrd="0" parTransId="{99F2C81F-9C37-4B24-896B-B63849B28F67}" sibTransId="{4AE0AA48-19B2-447C-8DB3-6E737386C28A}"/>
    <dgm:cxn modelId="{CEE6851D-181A-4CCE-B4A8-6BCDB9CF42AB}" type="presOf" srcId="{1D235046-0F45-4D3E-8A4B-C6975D16C74E}" destId="{E6A99140-129D-4C3F-8A4C-392F30C33959}" srcOrd="0" destOrd="0" presId="urn:microsoft.com/office/officeart/2005/8/layout/hierarchy5"/>
    <dgm:cxn modelId="{B0B2EC84-81E4-4871-B712-4EDA41DC344E}" type="presOf" srcId="{7746F22A-652B-4874-BF1C-0975400B343D}" destId="{7B5AD862-0BCF-4C3E-B054-DEF741828B9A}" srcOrd="0" destOrd="0" presId="urn:microsoft.com/office/officeart/2005/8/layout/hierarchy5"/>
    <dgm:cxn modelId="{DCD2705B-581B-4CEA-B7ED-C3C4A1AB2207}" type="presOf" srcId="{1C5879FB-613C-44BF-956B-908FA5EB121B}" destId="{DFDD167F-3370-44FD-951F-D9CF622B1FFC}" srcOrd="0" destOrd="0" presId="urn:microsoft.com/office/officeart/2005/8/layout/hierarchy5"/>
    <dgm:cxn modelId="{AD133ACB-E25D-4BB4-AAF6-8324D9C5CADE}" type="presOf" srcId="{6FBD3F96-4393-40AD-BAF3-69CB9D227569}" destId="{155F7651-AC3F-4744-B5C9-FC8B43A30A7B}" srcOrd="1" destOrd="0" presId="urn:microsoft.com/office/officeart/2005/8/layout/hierarchy5"/>
    <dgm:cxn modelId="{06EB8504-9F11-4202-95C4-FC9EF19012D6}" type="presOf" srcId="{7C1C1D24-77D2-4E04-9166-E7DBDE5DF228}" destId="{6E246F3D-8297-46BC-B8A6-D06F7643DF83}" srcOrd="0" destOrd="0" presId="urn:microsoft.com/office/officeart/2005/8/layout/hierarchy5"/>
    <dgm:cxn modelId="{5813D2F4-D767-4668-90C1-BC480D2F7D94}" type="presOf" srcId="{A3E929EE-BA40-42DB-B08A-B73CC96348DF}" destId="{540F09DB-E01E-4895-9597-FF6DA1B825BD}" srcOrd="0" destOrd="0" presId="urn:microsoft.com/office/officeart/2005/8/layout/hierarchy5"/>
    <dgm:cxn modelId="{6EDF4D3A-727E-4584-A62D-303CAE2BB256}" type="presOf" srcId="{734C3F65-62F7-4EBC-A2DA-451B756909EF}" destId="{DA8FC002-72CA-430B-B27E-0662DBB38B19}" srcOrd="0" destOrd="0" presId="urn:microsoft.com/office/officeart/2005/8/layout/hierarchy5"/>
    <dgm:cxn modelId="{0E5597DC-E415-499B-9096-D2DA6546A2D8}" type="presOf" srcId="{0D02521D-A47A-4A1E-B769-3F93E582A1DD}" destId="{D0D8C470-F217-4A69-A3D6-0DF95DB40E74}" srcOrd="1" destOrd="0" presId="urn:microsoft.com/office/officeart/2005/8/layout/hierarchy5"/>
    <dgm:cxn modelId="{C8640928-CDB3-4AB1-A3F7-550AA14CB203}" type="presOf" srcId="{8F16EE52-9859-4536-A6E9-5A62BA683623}" destId="{B4DF48BB-54C4-4528-9F1E-011D9A5AE91D}" srcOrd="0" destOrd="0" presId="urn:microsoft.com/office/officeart/2005/8/layout/hierarchy5"/>
    <dgm:cxn modelId="{C7E78D64-6DD4-4F91-B837-64093FDBC37E}" type="presOf" srcId="{282C5F28-A992-45B3-8994-A48F1595E829}" destId="{57A9B557-E48B-46F2-BB0B-74C077D39A10}" srcOrd="0" destOrd="0" presId="urn:microsoft.com/office/officeart/2005/8/layout/hierarchy5"/>
    <dgm:cxn modelId="{E5D1BC0B-83A8-46C3-A82E-F664BC1B8E5A}" type="presOf" srcId="{0F5563D5-EA77-4747-9EA1-12BDD79DEDA0}" destId="{517D9625-07C3-4024-B882-D81D9D3D4CA5}" srcOrd="0" destOrd="0" presId="urn:microsoft.com/office/officeart/2005/8/layout/hierarchy5"/>
    <dgm:cxn modelId="{A8A98C9C-033F-4383-8EA4-050ED9CA0AC8}" type="presOf" srcId="{4A6CB14D-8238-4BFC-87AB-FCC815B546F9}" destId="{A0D20A87-1EE5-4C1C-9553-E41721A099FA}" srcOrd="1" destOrd="0" presId="urn:microsoft.com/office/officeart/2005/8/layout/hierarchy5"/>
    <dgm:cxn modelId="{B6DD6AD5-0CC8-47BB-8721-933E5192BF62}" srcId="{42F62AC3-E911-4C06-9932-5AE425EE885E}" destId="{1D235046-0F45-4D3E-8A4B-C6975D16C74E}" srcOrd="0" destOrd="0" parTransId="{15B3BFF4-033A-44A0-B849-162FACC8CA7D}" sibTransId="{271E23FA-6F6A-4F47-8E51-2BD3DA84AC85}"/>
    <dgm:cxn modelId="{9A05D672-2F22-4A8B-8540-0EE570067E20}" type="presOf" srcId="{7C1C1D24-77D2-4E04-9166-E7DBDE5DF228}" destId="{5BE87B5D-ED66-4500-B121-034C9E6CC139}" srcOrd="1" destOrd="0" presId="urn:microsoft.com/office/officeart/2005/8/layout/hierarchy5"/>
    <dgm:cxn modelId="{3737D3C2-A863-46BA-A1DD-F38F064B7836}" type="presOf" srcId="{873F4138-2869-4367-BB9A-A092DFBE9C08}" destId="{9423BAB2-813F-4E09-90AF-B73CA0648F71}" srcOrd="1" destOrd="0" presId="urn:microsoft.com/office/officeart/2005/8/layout/hierarchy5"/>
    <dgm:cxn modelId="{E93D1B25-D782-463A-9CDD-88D245EFA327}" type="presOf" srcId="{15B3BFF4-033A-44A0-B849-162FACC8CA7D}" destId="{A822ED08-1483-489A-B501-594A2C363740}" srcOrd="0" destOrd="0" presId="urn:microsoft.com/office/officeart/2005/8/layout/hierarchy5"/>
    <dgm:cxn modelId="{38315DC3-D87E-4B26-8967-B57942B8D197}" type="presOf" srcId="{0EA2E336-437E-462B-AC58-42818D803DAD}" destId="{FDDAEC0B-959D-4F6C-970A-159BEA2E7CB3}" srcOrd="1" destOrd="0" presId="urn:microsoft.com/office/officeart/2005/8/layout/hierarchy5"/>
    <dgm:cxn modelId="{85291030-DE0A-499C-AE1E-85D4F3E52CF5}" type="presOf" srcId="{6FBD3F96-4393-40AD-BAF3-69CB9D227569}" destId="{3AF3B65F-7487-42BF-BC15-9B40EB01B34E}" srcOrd="0" destOrd="0" presId="urn:microsoft.com/office/officeart/2005/8/layout/hierarchy5"/>
    <dgm:cxn modelId="{2E2CD3C9-1511-4E19-ADA9-73307B2575BE}" type="presOf" srcId="{8CDFF1C8-D537-4B95-94A9-6587D2612CE9}" destId="{2352F56C-F72B-49E4-920B-988C4D057039}" srcOrd="0" destOrd="0" presId="urn:microsoft.com/office/officeart/2005/8/layout/hierarchy5"/>
    <dgm:cxn modelId="{AEEF8368-BDA9-429A-8581-D9FB22813A63}" type="presOf" srcId="{1C5879FB-613C-44BF-956B-908FA5EB121B}" destId="{F5AE2DE8-4EBE-46CA-95E4-EB008A049098}" srcOrd="1" destOrd="0" presId="urn:microsoft.com/office/officeart/2005/8/layout/hierarchy5"/>
    <dgm:cxn modelId="{511F81BE-E720-47EC-8EFF-A488794EE6A5}" type="presOf" srcId="{3CAF12D8-4EB2-42FD-9053-37C0729BBC20}" destId="{8F4B10DC-07E8-4086-8E13-1C13EFDDAA52}" srcOrd="1" destOrd="0" presId="urn:microsoft.com/office/officeart/2005/8/layout/hierarchy5"/>
    <dgm:cxn modelId="{2636D5C2-CC3C-4502-82F5-79E5C6C50E77}" type="presOf" srcId="{35E788EA-B9DD-4778-A85A-A1B59977270D}" destId="{24CF02D5-0299-4B2D-86D0-14F46238F4FC}" srcOrd="0" destOrd="0" presId="urn:microsoft.com/office/officeart/2005/8/layout/hierarchy5"/>
    <dgm:cxn modelId="{69B70FA2-B5EC-42E4-A783-1C9989A40C41}" srcId="{1CA16E6A-7882-43AE-A34D-FE62428295E5}" destId="{0D02521D-A47A-4A1E-B769-3F93E582A1DD}" srcOrd="2" destOrd="0" parTransId="{67BA6AF6-A1EA-49D4-AAB6-8F4EEC0703D6}" sibTransId="{3099FA60-FC01-447C-9A9A-487CA05B7848}"/>
    <dgm:cxn modelId="{BB453033-A7D2-485E-AD9A-A75D3DFD46D3}" srcId="{A3E929EE-BA40-42DB-B08A-B73CC96348DF}" destId="{E2B32AD2-30CF-4212-B3F0-190863C4B8A5}" srcOrd="0" destOrd="0" parTransId="{0EA2E336-437E-462B-AC58-42818D803DAD}" sibTransId="{D8355ABC-62C8-478D-B05A-80E44034A453}"/>
    <dgm:cxn modelId="{E1FFAF6B-544A-4E51-9382-A8B57CF03056}" srcId="{E2B32AD2-30CF-4212-B3F0-190863C4B8A5}" destId="{8CDFF1C8-D537-4B95-94A9-6587D2612CE9}" srcOrd="0" destOrd="0" parTransId="{6FBD3F96-4393-40AD-BAF3-69CB9D227569}" sibTransId="{5E1D2B07-F255-4446-8F87-D0B036F77895}"/>
    <dgm:cxn modelId="{4583F2B4-9AD9-4BDA-ADC9-BB69A5378D50}" type="presOf" srcId="{1CA16E6A-7882-43AE-A34D-FE62428295E5}" destId="{B036CE3B-12FC-49A9-8A0D-0BC1445C1BAD}" srcOrd="0" destOrd="0" presId="urn:microsoft.com/office/officeart/2005/8/layout/hierarchy5"/>
    <dgm:cxn modelId="{33972043-D28E-489A-B4BF-593946E74579}" type="presOf" srcId="{AB5B251B-0A1D-477D-A850-71EF79FDD306}" destId="{B5B8D754-3D14-4A0B-9CC6-3A3BB9752947}" srcOrd="0" destOrd="0" presId="urn:microsoft.com/office/officeart/2005/8/layout/hierarchy5"/>
    <dgm:cxn modelId="{F141F79F-034A-4D63-BA28-03A7CB1F37D8}" srcId="{282C5F28-A992-45B3-8994-A48F1595E829}" destId="{7746F22A-652B-4874-BF1C-0975400B343D}" srcOrd="2" destOrd="0" parTransId="{4A6CB14D-8238-4BFC-87AB-FCC815B546F9}" sibTransId="{F35D459A-273B-4F65-9C0E-3886F4E26B65}"/>
    <dgm:cxn modelId="{8262834A-C9ED-43AC-9CF9-546BE7E41ADA}" srcId="{282C5F28-A992-45B3-8994-A48F1595E829}" destId="{734C3F65-62F7-4EBC-A2DA-451B756909EF}" srcOrd="0" destOrd="0" parTransId="{3CAF12D8-4EB2-42FD-9053-37C0729BBC20}" sibTransId="{3AFB214E-8C60-4CD4-9032-43ECA4996441}"/>
    <dgm:cxn modelId="{7B9D1E42-4C60-4257-9D3E-3ABD1A1F5C32}" srcId="{734C3F65-62F7-4EBC-A2DA-451B756909EF}" destId="{42F62AC3-E911-4C06-9932-5AE425EE885E}" srcOrd="0" destOrd="0" parTransId="{0F5563D5-EA77-4747-9EA1-12BDD79DEDA0}" sibTransId="{034DAECF-6383-486D-B583-8640C038F5CF}"/>
    <dgm:cxn modelId="{BCA7F15A-5BD8-4FB5-A59A-60AAA472900B}" srcId="{1CA16E6A-7882-43AE-A34D-FE62428295E5}" destId="{282C5F28-A992-45B3-8994-A48F1595E829}" srcOrd="0" destOrd="0" parTransId="{33659600-4BB8-43B4-B187-9FC353EC5BF8}" sibTransId="{D13D3F9A-50D6-4B63-A939-6714AF5D1A9C}"/>
    <dgm:cxn modelId="{56BDD7A7-0E5C-48A7-9AFE-26BE32BD43AC}" type="presOf" srcId="{E5922B6D-157E-4087-A454-F423E3E71072}" destId="{A6697B92-0EA8-4865-BAD8-EA860CDD6B90}" srcOrd="0" destOrd="0" presId="urn:microsoft.com/office/officeart/2005/8/layout/hierarchy5"/>
    <dgm:cxn modelId="{17CC6C64-D346-4EF8-BBDA-72004C952154}" type="presOf" srcId="{0EA2E336-437E-462B-AC58-42818D803DAD}" destId="{48385306-167E-41E2-8FA9-9F36CFD52286}" srcOrd="0" destOrd="0" presId="urn:microsoft.com/office/officeart/2005/8/layout/hierarchy5"/>
    <dgm:cxn modelId="{0C3F9424-E4FB-4D15-A70D-2D1024A14ADE}" srcId="{1CA16E6A-7882-43AE-A34D-FE62428295E5}" destId="{873F4138-2869-4367-BB9A-A092DFBE9C08}" srcOrd="4" destOrd="0" parTransId="{0CD2D388-A645-4B8C-99F9-3AAC2F8B99D7}" sibTransId="{24FC1C07-545E-45F3-B2D9-F614061F6992}"/>
    <dgm:cxn modelId="{699BFD01-D3AE-4560-841C-FADBC0F5A5BD}" type="presParOf" srcId="{B036CE3B-12FC-49A9-8A0D-0BC1445C1BAD}" destId="{A8CBA26A-753E-428D-AB22-6C02DDDB016E}" srcOrd="0" destOrd="0" presId="urn:microsoft.com/office/officeart/2005/8/layout/hierarchy5"/>
    <dgm:cxn modelId="{97550774-DB53-4816-A8D4-65DFF7FE818E}" type="presParOf" srcId="{A8CBA26A-753E-428D-AB22-6C02DDDB016E}" destId="{40E29ED0-639C-41C5-8E10-2FA4583B11CA}" srcOrd="0" destOrd="0" presId="urn:microsoft.com/office/officeart/2005/8/layout/hierarchy5"/>
    <dgm:cxn modelId="{3421E30F-A99E-43F4-9F28-B6BE0DC5FEAC}" type="presParOf" srcId="{A8CBA26A-753E-428D-AB22-6C02DDDB016E}" destId="{A929B7EE-D412-423A-947C-9A18F6BDFCD2}" srcOrd="1" destOrd="0" presId="urn:microsoft.com/office/officeart/2005/8/layout/hierarchy5"/>
    <dgm:cxn modelId="{4AE4CCF7-A652-445C-99C1-05299CD8D455}" type="presParOf" srcId="{A929B7EE-D412-423A-947C-9A18F6BDFCD2}" destId="{6C705661-C8BD-4E28-9C90-9308026D20D3}" srcOrd="0" destOrd="0" presId="urn:microsoft.com/office/officeart/2005/8/layout/hierarchy5"/>
    <dgm:cxn modelId="{66E634DA-2795-4319-87DE-91C659047DBE}" type="presParOf" srcId="{6C705661-C8BD-4E28-9C90-9308026D20D3}" destId="{57A9B557-E48B-46F2-BB0B-74C077D39A10}" srcOrd="0" destOrd="0" presId="urn:microsoft.com/office/officeart/2005/8/layout/hierarchy5"/>
    <dgm:cxn modelId="{14D07A40-29A7-4215-A7E3-3918A0D80AB3}" type="presParOf" srcId="{6C705661-C8BD-4E28-9C90-9308026D20D3}" destId="{E8A54B32-ED96-483B-9C1B-ED51A76D35E7}" srcOrd="1" destOrd="0" presId="urn:microsoft.com/office/officeart/2005/8/layout/hierarchy5"/>
    <dgm:cxn modelId="{E0659D19-303C-4334-AEF8-DFBD5F7BF6F4}" type="presParOf" srcId="{E8A54B32-ED96-483B-9C1B-ED51A76D35E7}" destId="{6E12C886-BE85-464F-935D-134DCF4211BC}" srcOrd="0" destOrd="0" presId="urn:microsoft.com/office/officeart/2005/8/layout/hierarchy5"/>
    <dgm:cxn modelId="{85EBA0FF-B0FD-4D1B-8E67-7FDF7D4898B7}" type="presParOf" srcId="{6E12C886-BE85-464F-935D-134DCF4211BC}" destId="{8F4B10DC-07E8-4086-8E13-1C13EFDDAA52}" srcOrd="0" destOrd="0" presId="urn:microsoft.com/office/officeart/2005/8/layout/hierarchy5"/>
    <dgm:cxn modelId="{102228EC-02FD-49D5-9FC2-E25A71FA77E1}" type="presParOf" srcId="{E8A54B32-ED96-483B-9C1B-ED51A76D35E7}" destId="{C33CDF14-55D2-442C-BE22-1B8425922E64}" srcOrd="1" destOrd="0" presId="urn:microsoft.com/office/officeart/2005/8/layout/hierarchy5"/>
    <dgm:cxn modelId="{55AB68AF-1114-4A94-A6B3-E39211CF69E8}" type="presParOf" srcId="{C33CDF14-55D2-442C-BE22-1B8425922E64}" destId="{DA8FC002-72CA-430B-B27E-0662DBB38B19}" srcOrd="0" destOrd="0" presId="urn:microsoft.com/office/officeart/2005/8/layout/hierarchy5"/>
    <dgm:cxn modelId="{9CAF72DE-B13B-44D3-B727-735C83126F43}" type="presParOf" srcId="{C33CDF14-55D2-442C-BE22-1B8425922E64}" destId="{0E0B5DDC-6921-4124-A23B-FEB54587D49D}" srcOrd="1" destOrd="0" presId="urn:microsoft.com/office/officeart/2005/8/layout/hierarchy5"/>
    <dgm:cxn modelId="{8205343F-A5D9-4DC2-8493-56D7BE2527E3}" type="presParOf" srcId="{0E0B5DDC-6921-4124-A23B-FEB54587D49D}" destId="{517D9625-07C3-4024-B882-D81D9D3D4CA5}" srcOrd="0" destOrd="0" presId="urn:microsoft.com/office/officeart/2005/8/layout/hierarchy5"/>
    <dgm:cxn modelId="{338E1746-9786-47AA-A9AB-FDC60B17314A}" type="presParOf" srcId="{517D9625-07C3-4024-B882-D81D9D3D4CA5}" destId="{85E7961D-DC05-4331-A13B-96B6DE454451}" srcOrd="0" destOrd="0" presId="urn:microsoft.com/office/officeart/2005/8/layout/hierarchy5"/>
    <dgm:cxn modelId="{FC796E02-A37F-4654-B6BC-EB5800F72D59}" type="presParOf" srcId="{0E0B5DDC-6921-4124-A23B-FEB54587D49D}" destId="{A1B3E3F2-07B6-4983-A654-3CF7A7728CA6}" srcOrd="1" destOrd="0" presId="urn:microsoft.com/office/officeart/2005/8/layout/hierarchy5"/>
    <dgm:cxn modelId="{259EB2E9-5F4C-4F3C-8A32-4264E03E746D}" type="presParOf" srcId="{A1B3E3F2-07B6-4983-A654-3CF7A7728CA6}" destId="{525AE63E-7974-4308-97FF-69EB80AA68E3}" srcOrd="0" destOrd="0" presId="urn:microsoft.com/office/officeart/2005/8/layout/hierarchy5"/>
    <dgm:cxn modelId="{000BDCD9-5948-4F10-AD3F-973046D1ADA3}" type="presParOf" srcId="{A1B3E3F2-07B6-4983-A654-3CF7A7728CA6}" destId="{386711E2-E3C0-4CC2-AFA6-DBBCF6607BD9}" srcOrd="1" destOrd="0" presId="urn:microsoft.com/office/officeart/2005/8/layout/hierarchy5"/>
    <dgm:cxn modelId="{41E3BA80-65D1-483C-A156-0BE3F8999AFC}" type="presParOf" srcId="{386711E2-E3C0-4CC2-AFA6-DBBCF6607BD9}" destId="{A822ED08-1483-489A-B501-594A2C363740}" srcOrd="0" destOrd="0" presId="urn:microsoft.com/office/officeart/2005/8/layout/hierarchy5"/>
    <dgm:cxn modelId="{0584CAFA-60D0-41FD-B128-E50DF7531349}" type="presParOf" srcId="{A822ED08-1483-489A-B501-594A2C363740}" destId="{3E1C8710-5ED7-49EB-912E-1834889FB808}" srcOrd="0" destOrd="0" presId="urn:microsoft.com/office/officeart/2005/8/layout/hierarchy5"/>
    <dgm:cxn modelId="{2FD2EA41-A79F-4AAE-8DD4-F866B424B2EF}" type="presParOf" srcId="{386711E2-E3C0-4CC2-AFA6-DBBCF6607BD9}" destId="{5AE6F24D-A330-4A56-98B0-3634EF7F8BCF}" srcOrd="1" destOrd="0" presId="urn:microsoft.com/office/officeart/2005/8/layout/hierarchy5"/>
    <dgm:cxn modelId="{B05D86A0-812B-4223-90DF-8A4DD9D9E74A}" type="presParOf" srcId="{5AE6F24D-A330-4A56-98B0-3634EF7F8BCF}" destId="{E6A99140-129D-4C3F-8A4C-392F30C33959}" srcOrd="0" destOrd="0" presId="urn:microsoft.com/office/officeart/2005/8/layout/hierarchy5"/>
    <dgm:cxn modelId="{45A999EF-5E05-4A3D-8400-3F6CE3F553DD}" type="presParOf" srcId="{5AE6F24D-A330-4A56-98B0-3634EF7F8BCF}" destId="{E2E4B276-44E7-4723-9E2B-1B395A7D37DC}" srcOrd="1" destOrd="0" presId="urn:microsoft.com/office/officeart/2005/8/layout/hierarchy5"/>
    <dgm:cxn modelId="{93C5BC5A-F0A2-4833-84F9-1ED15AEB7A27}" type="presParOf" srcId="{E8A54B32-ED96-483B-9C1B-ED51A76D35E7}" destId="{A6697B92-0EA8-4865-BAD8-EA860CDD6B90}" srcOrd="2" destOrd="0" presId="urn:microsoft.com/office/officeart/2005/8/layout/hierarchy5"/>
    <dgm:cxn modelId="{6662684D-3ABE-450A-851A-5C48FE5B4857}" type="presParOf" srcId="{A6697B92-0EA8-4865-BAD8-EA860CDD6B90}" destId="{B6C297CC-D9CD-4057-B990-CF7B49886AD6}" srcOrd="0" destOrd="0" presId="urn:microsoft.com/office/officeart/2005/8/layout/hierarchy5"/>
    <dgm:cxn modelId="{9D755F14-EF59-46F4-BF23-5F9359750377}" type="presParOf" srcId="{E8A54B32-ED96-483B-9C1B-ED51A76D35E7}" destId="{081F5F14-A2CE-4656-ADED-77D3B6A79FB1}" srcOrd="3" destOrd="0" presId="urn:microsoft.com/office/officeart/2005/8/layout/hierarchy5"/>
    <dgm:cxn modelId="{738221C1-B399-4D61-B693-960516ECAAD8}" type="presParOf" srcId="{081F5F14-A2CE-4656-ADED-77D3B6A79FB1}" destId="{540F09DB-E01E-4895-9597-FF6DA1B825BD}" srcOrd="0" destOrd="0" presId="urn:microsoft.com/office/officeart/2005/8/layout/hierarchy5"/>
    <dgm:cxn modelId="{DF44737B-C1B4-467F-83B0-DEC6A1034E56}" type="presParOf" srcId="{081F5F14-A2CE-4656-ADED-77D3B6A79FB1}" destId="{E893E180-099A-4335-9AE6-50A66D38915C}" srcOrd="1" destOrd="0" presId="urn:microsoft.com/office/officeart/2005/8/layout/hierarchy5"/>
    <dgm:cxn modelId="{58AD2EED-9D93-42E1-B7B6-21FEBA822F43}" type="presParOf" srcId="{E893E180-099A-4335-9AE6-50A66D38915C}" destId="{48385306-167E-41E2-8FA9-9F36CFD52286}" srcOrd="0" destOrd="0" presId="urn:microsoft.com/office/officeart/2005/8/layout/hierarchy5"/>
    <dgm:cxn modelId="{1F5A3DE5-8590-4C77-8979-34F852EF1FB2}" type="presParOf" srcId="{48385306-167E-41E2-8FA9-9F36CFD52286}" destId="{FDDAEC0B-959D-4F6C-970A-159BEA2E7CB3}" srcOrd="0" destOrd="0" presId="urn:microsoft.com/office/officeart/2005/8/layout/hierarchy5"/>
    <dgm:cxn modelId="{3CB1305D-78FE-47AB-A9C2-169F80BB8204}" type="presParOf" srcId="{E893E180-099A-4335-9AE6-50A66D38915C}" destId="{289AC7A4-F38F-47CD-89A1-7C80ADE7935C}" srcOrd="1" destOrd="0" presId="urn:microsoft.com/office/officeart/2005/8/layout/hierarchy5"/>
    <dgm:cxn modelId="{8929456C-B942-4DB7-8629-58FAE9CC81BC}" type="presParOf" srcId="{289AC7A4-F38F-47CD-89A1-7C80ADE7935C}" destId="{8E7DC4A1-78A4-4DB1-8300-8553CB78CEF2}" srcOrd="0" destOrd="0" presId="urn:microsoft.com/office/officeart/2005/8/layout/hierarchy5"/>
    <dgm:cxn modelId="{9AFA20C9-6421-4B43-8F74-B1F7B1992F45}" type="presParOf" srcId="{289AC7A4-F38F-47CD-89A1-7C80ADE7935C}" destId="{BF4A21C6-82AD-40C1-8EEB-C65BCEE034F2}" srcOrd="1" destOrd="0" presId="urn:microsoft.com/office/officeart/2005/8/layout/hierarchy5"/>
    <dgm:cxn modelId="{E3F01074-1E4B-4334-BF21-D9CA8DD2FAB9}" type="presParOf" srcId="{BF4A21C6-82AD-40C1-8EEB-C65BCEE034F2}" destId="{3AF3B65F-7487-42BF-BC15-9B40EB01B34E}" srcOrd="0" destOrd="0" presId="urn:microsoft.com/office/officeart/2005/8/layout/hierarchy5"/>
    <dgm:cxn modelId="{426EF7E1-F02E-4925-BB48-7D2DCF3BB165}" type="presParOf" srcId="{3AF3B65F-7487-42BF-BC15-9B40EB01B34E}" destId="{155F7651-AC3F-4744-B5C9-FC8B43A30A7B}" srcOrd="0" destOrd="0" presId="urn:microsoft.com/office/officeart/2005/8/layout/hierarchy5"/>
    <dgm:cxn modelId="{9A3EF98D-6796-4E0C-893D-1CA6CBC89583}" type="presParOf" srcId="{BF4A21C6-82AD-40C1-8EEB-C65BCEE034F2}" destId="{28902218-4BEF-47BA-BCB2-FC260837D7C1}" srcOrd="1" destOrd="0" presId="urn:microsoft.com/office/officeart/2005/8/layout/hierarchy5"/>
    <dgm:cxn modelId="{55FDDB8E-42F8-403D-965C-8C248C60A972}" type="presParOf" srcId="{28902218-4BEF-47BA-BCB2-FC260837D7C1}" destId="{2352F56C-F72B-49E4-920B-988C4D057039}" srcOrd="0" destOrd="0" presId="urn:microsoft.com/office/officeart/2005/8/layout/hierarchy5"/>
    <dgm:cxn modelId="{25159970-2C7A-4B9D-832F-3D75998211E4}" type="presParOf" srcId="{28902218-4BEF-47BA-BCB2-FC260837D7C1}" destId="{01E4E9BD-360E-4062-931B-DE4606941203}" srcOrd="1" destOrd="0" presId="urn:microsoft.com/office/officeart/2005/8/layout/hierarchy5"/>
    <dgm:cxn modelId="{B1984900-7722-41C8-9A2F-0B7B29D9504F}" type="presParOf" srcId="{E8A54B32-ED96-483B-9C1B-ED51A76D35E7}" destId="{59619800-D584-4ED4-AB17-B83552472EEA}" srcOrd="4" destOrd="0" presId="urn:microsoft.com/office/officeart/2005/8/layout/hierarchy5"/>
    <dgm:cxn modelId="{5A6376BA-0421-4EBE-80D8-855DF0FBDF8E}" type="presParOf" srcId="{59619800-D584-4ED4-AB17-B83552472EEA}" destId="{A0D20A87-1EE5-4C1C-9553-E41721A099FA}" srcOrd="0" destOrd="0" presId="urn:microsoft.com/office/officeart/2005/8/layout/hierarchy5"/>
    <dgm:cxn modelId="{E5F605AF-23A7-42A7-9431-A8D0EA774E79}" type="presParOf" srcId="{E8A54B32-ED96-483B-9C1B-ED51A76D35E7}" destId="{E7CB1546-F095-41EC-B1C1-E11A10F87E7F}" srcOrd="5" destOrd="0" presId="urn:microsoft.com/office/officeart/2005/8/layout/hierarchy5"/>
    <dgm:cxn modelId="{2F55CC3B-41C6-4154-B191-EE4D43EBDB76}" type="presParOf" srcId="{E7CB1546-F095-41EC-B1C1-E11A10F87E7F}" destId="{7B5AD862-0BCF-4C3E-B054-DEF741828B9A}" srcOrd="0" destOrd="0" presId="urn:microsoft.com/office/officeart/2005/8/layout/hierarchy5"/>
    <dgm:cxn modelId="{0E914C85-07AC-4C38-B160-276D30C2F0A4}" type="presParOf" srcId="{E7CB1546-F095-41EC-B1C1-E11A10F87E7F}" destId="{252897D0-26D8-444C-BEB1-88066162F570}" srcOrd="1" destOrd="0" presId="urn:microsoft.com/office/officeart/2005/8/layout/hierarchy5"/>
    <dgm:cxn modelId="{9E828FDA-0E4C-49A3-BEB7-6E98231CEFEC}" type="presParOf" srcId="{252897D0-26D8-444C-BEB1-88066162F570}" destId="{DFDD167F-3370-44FD-951F-D9CF622B1FFC}" srcOrd="0" destOrd="0" presId="urn:microsoft.com/office/officeart/2005/8/layout/hierarchy5"/>
    <dgm:cxn modelId="{FC26299C-258A-4CEA-9D5E-0021AB066B6E}" type="presParOf" srcId="{DFDD167F-3370-44FD-951F-D9CF622B1FFC}" destId="{F5AE2DE8-4EBE-46CA-95E4-EB008A049098}" srcOrd="0" destOrd="0" presId="urn:microsoft.com/office/officeart/2005/8/layout/hierarchy5"/>
    <dgm:cxn modelId="{2C3BECF7-060E-4E9E-BBEC-5F73745A5241}" type="presParOf" srcId="{252897D0-26D8-444C-BEB1-88066162F570}" destId="{7A662BE9-EAC7-4143-8EB5-415EDCA073F2}" srcOrd="1" destOrd="0" presId="urn:microsoft.com/office/officeart/2005/8/layout/hierarchy5"/>
    <dgm:cxn modelId="{104E22BD-C5F0-4514-AFAD-99456AA98546}" type="presParOf" srcId="{7A662BE9-EAC7-4143-8EB5-415EDCA073F2}" destId="{B5B8D754-3D14-4A0B-9CC6-3A3BB9752947}" srcOrd="0" destOrd="0" presId="urn:microsoft.com/office/officeart/2005/8/layout/hierarchy5"/>
    <dgm:cxn modelId="{FD2EBC2B-3F49-4630-8133-8052B93EB843}" type="presParOf" srcId="{7A662BE9-EAC7-4143-8EB5-415EDCA073F2}" destId="{8508825E-E8EB-4361-A4BD-2D1A3918FDB5}" srcOrd="1" destOrd="0" presId="urn:microsoft.com/office/officeart/2005/8/layout/hierarchy5"/>
    <dgm:cxn modelId="{E760E406-FA04-4A74-8555-98AA9DFF4AD7}" type="presParOf" srcId="{8508825E-E8EB-4361-A4BD-2D1A3918FDB5}" destId="{B4DF48BB-54C4-4528-9F1E-011D9A5AE91D}" srcOrd="0" destOrd="0" presId="urn:microsoft.com/office/officeart/2005/8/layout/hierarchy5"/>
    <dgm:cxn modelId="{7E38CD17-32A4-4DA9-9DD5-AE07B9256031}" type="presParOf" srcId="{B4DF48BB-54C4-4528-9F1E-011D9A5AE91D}" destId="{04006DE6-84C0-4BD7-8D19-27901152F1BA}" srcOrd="0" destOrd="0" presId="urn:microsoft.com/office/officeart/2005/8/layout/hierarchy5"/>
    <dgm:cxn modelId="{CC664D43-7CB5-4FFF-86C7-AE3DD16B7C13}" type="presParOf" srcId="{8508825E-E8EB-4361-A4BD-2D1A3918FDB5}" destId="{1772C4A0-23AC-4143-B2A8-5645B975BEDF}" srcOrd="1" destOrd="0" presId="urn:microsoft.com/office/officeart/2005/8/layout/hierarchy5"/>
    <dgm:cxn modelId="{7403745F-EFC5-4718-A39A-E35D4076AAEA}" type="presParOf" srcId="{1772C4A0-23AC-4143-B2A8-5645B975BEDF}" destId="{24CF02D5-0299-4B2D-86D0-14F46238F4FC}" srcOrd="0" destOrd="0" presId="urn:microsoft.com/office/officeart/2005/8/layout/hierarchy5"/>
    <dgm:cxn modelId="{28B8ABBD-7797-474D-B3D5-ECB18483013C}" type="presParOf" srcId="{1772C4A0-23AC-4143-B2A8-5645B975BEDF}" destId="{7FB31AD4-FC3E-45EC-A125-48846DF866EC}" srcOrd="1" destOrd="0" presId="urn:microsoft.com/office/officeart/2005/8/layout/hierarchy5"/>
    <dgm:cxn modelId="{3466E5A3-0849-4425-BFAE-427E5FF2211F}" type="presParOf" srcId="{B036CE3B-12FC-49A9-8A0D-0BC1445C1BAD}" destId="{0EF0E996-A4FD-4297-B0A5-8B94D50E7609}" srcOrd="1" destOrd="0" presId="urn:microsoft.com/office/officeart/2005/8/layout/hierarchy5"/>
    <dgm:cxn modelId="{A9995515-ECC2-47D4-ABB8-E3F3F2EC71E7}" type="presParOf" srcId="{0EF0E996-A4FD-4297-B0A5-8B94D50E7609}" destId="{F4FCD27C-342F-48FC-AED1-952C743CBFBA}" srcOrd="0" destOrd="0" presId="urn:microsoft.com/office/officeart/2005/8/layout/hierarchy5"/>
    <dgm:cxn modelId="{A017A4B3-AE1B-4847-B602-672D5C4C2B91}" type="presParOf" srcId="{F4FCD27C-342F-48FC-AED1-952C743CBFBA}" destId="{F9B62DA1-E639-458D-A81D-7FACDAE9EDD8}" srcOrd="0" destOrd="0" presId="urn:microsoft.com/office/officeart/2005/8/layout/hierarchy5"/>
    <dgm:cxn modelId="{7A6CFD14-0F85-44E9-A2BA-5DE0F7D28FBB}" type="presParOf" srcId="{F4FCD27C-342F-48FC-AED1-952C743CBFBA}" destId="{0317868B-8482-45C2-8BE5-1076C8C27180}" srcOrd="1" destOrd="0" presId="urn:microsoft.com/office/officeart/2005/8/layout/hierarchy5"/>
    <dgm:cxn modelId="{FA806D5E-AA46-4AD0-8C09-45B0404C7F15}" type="presParOf" srcId="{0EF0E996-A4FD-4297-B0A5-8B94D50E7609}" destId="{F8C1ED74-7A70-41CA-81E6-DD70821AFC00}" srcOrd="1" destOrd="0" presId="urn:microsoft.com/office/officeart/2005/8/layout/hierarchy5"/>
    <dgm:cxn modelId="{EBFACD57-9940-44E4-8A61-1B2ADFE13893}" type="presParOf" srcId="{F8C1ED74-7A70-41CA-81E6-DD70821AFC00}" destId="{0E2F7F3A-069B-4D46-856D-DFE2147F751E}" srcOrd="0" destOrd="0" presId="urn:microsoft.com/office/officeart/2005/8/layout/hierarchy5"/>
    <dgm:cxn modelId="{63441B9B-BB8B-4810-9351-800D5340736E}" type="presParOf" srcId="{0EF0E996-A4FD-4297-B0A5-8B94D50E7609}" destId="{86529507-335D-4FFD-ABC5-E3C49A759A1C}" srcOrd="2" destOrd="0" presId="urn:microsoft.com/office/officeart/2005/8/layout/hierarchy5"/>
    <dgm:cxn modelId="{2F94F2ED-6353-4066-91B2-34DBB511A9C7}" type="presParOf" srcId="{86529507-335D-4FFD-ABC5-E3C49A759A1C}" destId="{AC9ED517-ED1D-4598-9540-EB87D76936A9}" srcOrd="0" destOrd="0" presId="urn:microsoft.com/office/officeart/2005/8/layout/hierarchy5"/>
    <dgm:cxn modelId="{AAA3F801-3F2F-4F8E-9D96-E975CABDF0F8}" type="presParOf" srcId="{86529507-335D-4FFD-ABC5-E3C49A759A1C}" destId="{D0D8C470-F217-4A69-A3D6-0DF95DB40E74}" srcOrd="1" destOrd="0" presId="urn:microsoft.com/office/officeart/2005/8/layout/hierarchy5"/>
    <dgm:cxn modelId="{A64006AF-10CE-49B3-AC54-1B0CE4EC06CA}" type="presParOf" srcId="{0EF0E996-A4FD-4297-B0A5-8B94D50E7609}" destId="{9469AEC0-F191-4A7A-B837-AC92E4ED47DC}" srcOrd="3" destOrd="0" presId="urn:microsoft.com/office/officeart/2005/8/layout/hierarchy5"/>
    <dgm:cxn modelId="{85B0E80D-3E22-44A8-A508-C0710F3870B8}" type="presParOf" srcId="{9469AEC0-F191-4A7A-B837-AC92E4ED47DC}" destId="{62361055-CD87-4773-881F-F4B96C13C95B}" srcOrd="0" destOrd="0" presId="urn:microsoft.com/office/officeart/2005/8/layout/hierarchy5"/>
    <dgm:cxn modelId="{1F0B7149-34E3-4022-AC2A-22D84B791842}" type="presParOf" srcId="{0EF0E996-A4FD-4297-B0A5-8B94D50E7609}" destId="{61B372F4-C3CB-4F10-91A4-8E9418CFAF7A}" srcOrd="4" destOrd="0" presId="urn:microsoft.com/office/officeart/2005/8/layout/hierarchy5"/>
    <dgm:cxn modelId="{99AE1CD8-8F94-4DC6-969E-A611FD8B2DC0}" type="presParOf" srcId="{61B372F4-C3CB-4F10-91A4-8E9418CFAF7A}" destId="{6E246F3D-8297-46BC-B8A6-D06F7643DF83}" srcOrd="0" destOrd="0" presId="urn:microsoft.com/office/officeart/2005/8/layout/hierarchy5"/>
    <dgm:cxn modelId="{5CC581FD-2F50-4D59-A8AD-3FE583C62605}" type="presParOf" srcId="{61B372F4-C3CB-4F10-91A4-8E9418CFAF7A}" destId="{5BE87B5D-ED66-4500-B121-034C9E6CC139}" srcOrd="1" destOrd="0" presId="urn:microsoft.com/office/officeart/2005/8/layout/hierarchy5"/>
    <dgm:cxn modelId="{2018A0F4-1061-4B86-979E-EEF1AAD42D9A}" type="presParOf" srcId="{0EF0E996-A4FD-4297-B0A5-8B94D50E7609}" destId="{0C836CF4-2529-4F11-896D-27962099E87B}" srcOrd="5" destOrd="0" presId="urn:microsoft.com/office/officeart/2005/8/layout/hierarchy5"/>
    <dgm:cxn modelId="{8DEFFB76-B28B-433F-A821-549A7C6B62F6}" type="presParOf" srcId="{0C836CF4-2529-4F11-896D-27962099E87B}" destId="{C3857D97-1F20-4016-B9F6-935674447C61}" srcOrd="0" destOrd="0" presId="urn:microsoft.com/office/officeart/2005/8/layout/hierarchy5"/>
    <dgm:cxn modelId="{488A1F3C-DAAF-4CA2-BDBE-94F0DACA9DD1}" type="presParOf" srcId="{0EF0E996-A4FD-4297-B0A5-8B94D50E7609}" destId="{8412FC9B-DE15-4664-9709-E053A0C0AB79}" srcOrd="6" destOrd="0" presId="urn:microsoft.com/office/officeart/2005/8/layout/hierarchy5"/>
    <dgm:cxn modelId="{14554256-0775-4D8C-B562-2181BD170588}" type="presParOf" srcId="{8412FC9B-DE15-4664-9709-E053A0C0AB79}" destId="{C8AE649F-CF37-4FEB-A836-390FE7F02480}" srcOrd="0" destOrd="0" presId="urn:microsoft.com/office/officeart/2005/8/layout/hierarchy5"/>
    <dgm:cxn modelId="{78F3DA92-CB18-4266-8B9F-281D4C8D0922}" type="presParOf" srcId="{8412FC9B-DE15-4664-9709-E053A0C0AB79}" destId="{9423BAB2-813F-4E09-90AF-B73CA0648F71}"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E649F-CF37-4FEB-A836-390FE7F02480}">
      <dsp:nvSpPr>
        <dsp:cNvPr id="0" name=""/>
        <dsp:cNvSpPr/>
      </dsp:nvSpPr>
      <dsp:spPr>
        <a:xfrm>
          <a:off x="5856981" y="0"/>
          <a:ext cx="1547364" cy="3488553"/>
        </a:xfrm>
        <a:prstGeom prst="roundRect">
          <a:avLst>
            <a:gd name="adj" fmla="val 10000"/>
          </a:avLst>
        </a:prstGeom>
        <a:solidFill>
          <a:schemeClr val="bg2">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3E8AA0"/>
              </a:solidFill>
            </a:rPr>
            <a:t>Households</a:t>
          </a:r>
          <a:endParaRPr lang="fr-FR" sz="1800" b="1" kern="1200" dirty="0">
            <a:solidFill>
              <a:srgbClr val="3E8AA0"/>
            </a:solidFill>
          </a:endParaRPr>
        </a:p>
      </dsp:txBody>
      <dsp:txXfrm>
        <a:off x="5856981" y="0"/>
        <a:ext cx="1547364" cy="1046565"/>
      </dsp:txXfrm>
    </dsp:sp>
    <dsp:sp modelId="{6E246F3D-8297-46BC-B8A6-D06F7643DF83}">
      <dsp:nvSpPr>
        <dsp:cNvPr id="0" name=""/>
        <dsp:cNvSpPr/>
      </dsp:nvSpPr>
      <dsp:spPr>
        <a:xfrm>
          <a:off x="4051723" y="0"/>
          <a:ext cx="1547364" cy="3488553"/>
        </a:xfrm>
        <a:prstGeom prst="roundRect">
          <a:avLst>
            <a:gd name="adj" fmla="val 10000"/>
          </a:avLst>
        </a:prstGeom>
        <a:solidFill>
          <a:schemeClr val="bg2">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3E8AA0"/>
              </a:solidFill>
            </a:rPr>
            <a:t>Cluster</a:t>
          </a:r>
          <a:endParaRPr lang="fr-FR" sz="1800" b="1" kern="1200" dirty="0">
            <a:solidFill>
              <a:srgbClr val="3E8AA0"/>
            </a:solidFill>
          </a:endParaRPr>
        </a:p>
      </dsp:txBody>
      <dsp:txXfrm>
        <a:off x="4051723" y="0"/>
        <a:ext cx="1547364" cy="1046565"/>
      </dsp:txXfrm>
    </dsp:sp>
    <dsp:sp modelId="{AC9ED517-ED1D-4598-9540-EB87D76936A9}">
      <dsp:nvSpPr>
        <dsp:cNvPr id="0" name=""/>
        <dsp:cNvSpPr/>
      </dsp:nvSpPr>
      <dsp:spPr>
        <a:xfrm>
          <a:off x="2246464" y="0"/>
          <a:ext cx="1547364" cy="3488553"/>
        </a:xfrm>
        <a:prstGeom prst="roundRect">
          <a:avLst>
            <a:gd name="adj" fmla="val 10000"/>
          </a:avLst>
        </a:prstGeom>
        <a:solidFill>
          <a:schemeClr val="bg2">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3E8AA0"/>
              </a:solidFill>
            </a:rPr>
            <a:t>Stratum</a:t>
          </a:r>
          <a:endParaRPr lang="fr-FR" sz="1800" b="1" kern="1200" dirty="0">
            <a:solidFill>
              <a:srgbClr val="3E8AA0"/>
            </a:solidFill>
          </a:endParaRPr>
        </a:p>
      </dsp:txBody>
      <dsp:txXfrm>
        <a:off x="2246464" y="0"/>
        <a:ext cx="1547364" cy="1046565"/>
      </dsp:txXfrm>
    </dsp:sp>
    <dsp:sp modelId="{F9B62DA1-E639-458D-A81D-7FACDAE9EDD8}">
      <dsp:nvSpPr>
        <dsp:cNvPr id="0" name=""/>
        <dsp:cNvSpPr/>
      </dsp:nvSpPr>
      <dsp:spPr>
        <a:xfrm>
          <a:off x="430638" y="0"/>
          <a:ext cx="1547364" cy="3488553"/>
        </a:xfrm>
        <a:prstGeom prst="roundRect">
          <a:avLst>
            <a:gd name="adj" fmla="val 10000"/>
          </a:avLst>
        </a:prstGeom>
        <a:solidFill>
          <a:schemeClr val="bg2">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3E8AA0"/>
              </a:solidFill>
            </a:rPr>
            <a:t>Region</a:t>
          </a:r>
          <a:endParaRPr lang="fr-FR" sz="1800" b="1" kern="1200" dirty="0">
            <a:solidFill>
              <a:srgbClr val="3E8AA0"/>
            </a:solidFill>
          </a:endParaRPr>
        </a:p>
      </dsp:txBody>
      <dsp:txXfrm>
        <a:off x="430638" y="0"/>
        <a:ext cx="1547364" cy="1046565"/>
      </dsp:txXfrm>
    </dsp:sp>
    <dsp:sp modelId="{57A9B557-E48B-46F2-BB0B-74C077D39A10}">
      <dsp:nvSpPr>
        <dsp:cNvPr id="0" name=""/>
        <dsp:cNvSpPr/>
      </dsp:nvSpPr>
      <dsp:spPr>
        <a:xfrm>
          <a:off x="531379" y="2005154"/>
          <a:ext cx="1289470" cy="644735"/>
        </a:xfrm>
        <a:prstGeom prst="roundRect">
          <a:avLst>
            <a:gd name="adj" fmla="val 10000"/>
          </a:avLst>
        </a:prstGeom>
        <a:solidFill>
          <a:srgbClr val="3E8A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[Region </a:t>
          </a:r>
          <a:r>
            <a:rPr lang="fr-FR" sz="1800" kern="1200" dirty="0" err="1" smtClean="0"/>
            <a:t>name</a:t>
          </a:r>
          <a:r>
            <a:rPr lang="fr-FR" sz="1800" kern="1200" dirty="0" smtClean="0"/>
            <a:t>]</a:t>
          </a:r>
          <a:endParaRPr lang="fr-FR" sz="1800" kern="1200" dirty="0"/>
        </a:p>
      </dsp:txBody>
      <dsp:txXfrm>
        <a:off x="550263" y="2024038"/>
        <a:ext cx="1251702" cy="606967"/>
      </dsp:txXfrm>
    </dsp:sp>
    <dsp:sp modelId="{6E12C886-BE85-464F-935D-134DCF4211BC}">
      <dsp:nvSpPr>
        <dsp:cNvPr id="0" name=""/>
        <dsp:cNvSpPr/>
      </dsp:nvSpPr>
      <dsp:spPr>
        <a:xfrm rot="17793625">
          <a:off x="1486181" y="1769433"/>
          <a:ext cx="1210680" cy="33266"/>
        </a:xfrm>
        <a:custGeom>
          <a:avLst/>
          <a:gdLst/>
          <a:ahLst/>
          <a:cxnLst/>
          <a:rect l="0" t="0" r="0" b="0"/>
          <a:pathLst>
            <a:path>
              <a:moveTo>
                <a:pt x="0" y="16633"/>
              </a:moveTo>
              <a:lnTo>
                <a:pt x="1210680" y="16633"/>
              </a:lnTo>
            </a:path>
          </a:pathLst>
        </a:custGeom>
        <a:noFill/>
        <a:ln w="25400" cap="flat" cmpd="sng" algn="ctr">
          <a:solidFill>
            <a:srgbClr val="065F7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tx1"/>
            </a:solidFill>
          </a:endParaRPr>
        </a:p>
      </dsp:txBody>
      <dsp:txXfrm>
        <a:off x="2061255" y="1755800"/>
        <a:ext cx="60534" cy="60534"/>
      </dsp:txXfrm>
    </dsp:sp>
    <dsp:sp modelId="{DA8FC002-72CA-430B-B27E-0662DBB38B19}">
      <dsp:nvSpPr>
        <dsp:cNvPr id="0" name=""/>
        <dsp:cNvSpPr/>
      </dsp:nvSpPr>
      <dsp:spPr>
        <a:xfrm>
          <a:off x="2362194" y="922244"/>
          <a:ext cx="1289470" cy="644735"/>
        </a:xfrm>
        <a:prstGeom prst="roundRect">
          <a:avLst>
            <a:gd name="adj" fmla="val 10000"/>
          </a:avLst>
        </a:prstGeom>
        <a:solidFill>
          <a:srgbClr val="3E8A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err="1" smtClean="0"/>
            <a:t>Urban</a:t>
          </a:r>
          <a:endParaRPr lang="fr-FR" sz="1800" kern="1200" dirty="0"/>
        </a:p>
      </dsp:txBody>
      <dsp:txXfrm>
        <a:off x="2381078" y="941128"/>
        <a:ext cx="1251702" cy="606967"/>
      </dsp:txXfrm>
    </dsp:sp>
    <dsp:sp modelId="{517D9625-07C3-4024-B882-D81D9D3D4CA5}">
      <dsp:nvSpPr>
        <dsp:cNvPr id="0" name=""/>
        <dsp:cNvSpPr/>
      </dsp:nvSpPr>
      <dsp:spPr>
        <a:xfrm>
          <a:off x="3651664" y="1227978"/>
          <a:ext cx="539333" cy="33266"/>
        </a:xfrm>
        <a:custGeom>
          <a:avLst/>
          <a:gdLst/>
          <a:ahLst/>
          <a:cxnLst/>
          <a:rect l="0" t="0" r="0" b="0"/>
          <a:pathLst>
            <a:path>
              <a:moveTo>
                <a:pt x="0" y="16633"/>
              </a:moveTo>
              <a:lnTo>
                <a:pt x="539333" y="16633"/>
              </a:lnTo>
            </a:path>
          </a:pathLst>
        </a:custGeom>
        <a:noFill/>
        <a:ln w="25400" cap="flat" cmpd="sng" algn="ctr">
          <a:solidFill>
            <a:srgbClr val="065F7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tx1"/>
            </a:solidFill>
          </a:endParaRPr>
        </a:p>
      </dsp:txBody>
      <dsp:txXfrm>
        <a:off x="3907848" y="1231128"/>
        <a:ext cx="26966" cy="26966"/>
      </dsp:txXfrm>
    </dsp:sp>
    <dsp:sp modelId="{525AE63E-7974-4308-97FF-69EB80AA68E3}">
      <dsp:nvSpPr>
        <dsp:cNvPr id="0" name=""/>
        <dsp:cNvSpPr/>
      </dsp:nvSpPr>
      <dsp:spPr>
        <a:xfrm>
          <a:off x="4190998" y="922244"/>
          <a:ext cx="1289470" cy="644735"/>
        </a:xfrm>
        <a:prstGeom prst="roundRect">
          <a:avLst>
            <a:gd name="adj" fmla="val 10000"/>
          </a:avLst>
        </a:prstGeom>
        <a:solidFill>
          <a:srgbClr val="3E8A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[insert </a:t>
          </a:r>
          <a:r>
            <a:rPr lang="fr-FR" sz="1800" kern="1200" dirty="0" err="1" smtClean="0"/>
            <a:t>number</a:t>
          </a:r>
          <a:r>
            <a:rPr lang="fr-FR" sz="1800" kern="1200" dirty="0" smtClean="0"/>
            <a:t>]</a:t>
          </a:r>
          <a:endParaRPr lang="fr-FR" sz="1800" kern="1200" dirty="0"/>
        </a:p>
      </dsp:txBody>
      <dsp:txXfrm>
        <a:off x="4209882" y="941128"/>
        <a:ext cx="1251702" cy="606967"/>
      </dsp:txXfrm>
    </dsp:sp>
    <dsp:sp modelId="{A822ED08-1483-489A-B501-594A2C363740}">
      <dsp:nvSpPr>
        <dsp:cNvPr id="0" name=""/>
        <dsp:cNvSpPr/>
      </dsp:nvSpPr>
      <dsp:spPr>
        <a:xfrm>
          <a:off x="5480468" y="1227978"/>
          <a:ext cx="463126" cy="33266"/>
        </a:xfrm>
        <a:custGeom>
          <a:avLst/>
          <a:gdLst/>
          <a:ahLst/>
          <a:cxnLst/>
          <a:rect l="0" t="0" r="0" b="0"/>
          <a:pathLst>
            <a:path>
              <a:moveTo>
                <a:pt x="0" y="16633"/>
              </a:moveTo>
              <a:lnTo>
                <a:pt x="463126" y="16633"/>
              </a:lnTo>
            </a:path>
          </a:pathLst>
        </a:custGeom>
        <a:noFill/>
        <a:ln w="25400" cap="flat" cmpd="sng" algn="ctr">
          <a:solidFill>
            <a:srgbClr val="065F7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tx1"/>
            </a:solidFill>
          </a:endParaRPr>
        </a:p>
      </dsp:txBody>
      <dsp:txXfrm>
        <a:off x="5700453" y="1233033"/>
        <a:ext cx="23156" cy="23156"/>
      </dsp:txXfrm>
    </dsp:sp>
    <dsp:sp modelId="{E6A99140-129D-4C3F-8A4C-392F30C33959}">
      <dsp:nvSpPr>
        <dsp:cNvPr id="0" name=""/>
        <dsp:cNvSpPr/>
      </dsp:nvSpPr>
      <dsp:spPr>
        <a:xfrm>
          <a:off x="5943594" y="922244"/>
          <a:ext cx="1289470" cy="644735"/>
        </a:xfrm>
        <a:prstGeom prst="roundRect">
          <a:avLst>
            <a:gd name="adj" fmla="val 10000"/>
          </a:avLst>
        </a:prstGeom>
        <a:solidFill>
          <a:srgbClr val="3E8A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XX per cluster</a:t>
          </a:r>
          <a:endParaRPr lang="fr-FR" sz="1800" kern="1200" dirty="0"/>
        </a:p>
      </dsp:txBody>
      <dsp:txXfrm>
        <a:off x="5962478" y="941128"/>
        <a:ext cx="1251702" cy="606967"/>
      </dsp:txXfrm>
    </dsp:sp>
    <dsp:sp modelId="{A6697B92-0EA8-4865-BAD8-EA860CDD6B90}">
      <dsp:nvSpPr>
        <dsp:cNvPr id="0" name=""/>
        <dsp:cNvSpPr/>
      </dsp:nvSpPr>
      <dsp:spPr>
        <a:xfrm rot="21563234">
          <a:off x="1820834" y="2307993"/>
          <a:ext cx="541376" cy="33266"/>
        </a:xfrm>
        <a:custGeom>
          <a:avLst/>
          <a:gdLst/>
          <a:ahLst/>
          <a:cxnLst/>
          <a:rect l="0" t="0" r="0" b="0"/>
          <a:pathLst>
            <a:path>
              <a:moveTo>
                <a:pt x="0" y="16633"/>
              </a:moveTo>
              <a:lnTo>
                <a:pt x="541376" y="16633"/>
              </a:lnTo>
            </a:path>
          </a:pathLst>
        </a:custGeom>
        <a:noFill/>
        <a:ln w="25400" cap="flat" cmpd="sng" algn="ctr">
          <a:solidFill>
            <a:srgbClr val="065F7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tx1"/>
            </a:solidFill>
          </a:endParaRPr>
        </a:p>
      </dsp:txBody>
      <dsp:txXfrm>
        <a:off x="2077987" y="2311092"/>
        <a:ext cx="27068" cy="27068"/>
      </dsp:txXfrm>
    </dsp:sp>
    <dsp:sp modelId="{540F09DB-E01E-4895-9597-FF6DA1B825BD}">
      <dsp:nvSpPr>
        <dsp:cNvPr id="0" name=""/>
        <dsp:cNvSpPr/>
      </dsp:nvSpPr>
      <dsp:spPr>
        <a:xfrm>
          <a:off x="2362194" y="1912847"/>
          <a:ext cx="1289470" cy="817768"/>
        </a:xfrm>
        <a:prstGeom prst="roundRect">
          <a:avLst>
            <a:gd name="adj" fmla="val 10000"/>
          </a:avLst>
        </a:prstGeom>
        <a:solidFill>
          <a:srgbClr val="3E8A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Mixed</a:t>
          </a:r>
          <a:endParaRPr lang="fr-FR" sz="1800" kern="1200" dirty="0"/>
        </a:p>
      </dsp:txBody>
      <dsp:txXfrm>
        <a:off x="2386146" y="1936799"/>
        <a:ext cx="1241566" cy="769864"/>
      </dsp:txXfrm>
    </dsp:sp>
    <dsp:sp modelId="{48385306-167E-41E2-8FA9-9F36CFD52286}">
      <dsp:nvSpPr>
        <dsp:cNvPr id="0" name=""/>
        <dsp:cNvSpPr/>
      </dsp:nvSpPr>
      <dsp:spPr>
        <a:xfrm rot="36903">
          <a:off x="3651649" y="2307993"/>
          <a:ext cx="539364" cy="33266"/>
        </a:xfrm>
        <a:custGeom>
          <a:avLst/>
          <a:gdLst/>
          <a:ahLst/>
          <a:cxnLst/>
          <a:rect l="0" t="0" r="0" b="0"/>
          <a:pathLst>
            <a:path>
              <a:moveTo>
                <a:pt x="0" y="16633"/>
              </a:moveTo>
              <a:lnTo>
                <a:pt x="539364" y="16633"/>
              </a:lnTo>
            </a:path>
          </a:pathLst>
        </a:custGeom>
        <a:noFill/>
        <a:ln w="25400" cap="flat" cmpd="sng" algn="ctr">
          <a:solidFill>
            <a:srgbClr val="065F7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tx1"/>
            </a:solidFill>
          </a:endParaRPr>
        </a:p>
      </dsp:txBody>
      <dsp:txXfrm>
        <a:off x="3907847" y="2311142"/>
        <a:ext cx="26968" cy="26968"/>
      </dsp:txXfrm>
    </dsp:sp>
    <dsp:sp modelId="{8E7DC4A1-78A4-4DB1-8300-8553CB78CEF2}">
      <dsp:nvSpPr>
        <dsp:cNvPr id="0" name=""/>
        <dsp:cNvSpPr/>
      </dsp:nvSpPr>
      <dsp:spPr>
        <a:xfrm>
          <a:off x="4190998" y="2005154"/>
          <a:ext cx="1289470" cy="644735"/>
        </a:xfrm>
        <a:prstGeom prst="roundRect">
          <a:avLst>
            <a:gd name="adj" fmla="val 10000"/>
          </a:avLst>
        </a:prstGeom>
        <a:solidFill>
          <a:srgbClr val="3E8A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[insert </a:t>
          </a:r>
          <a:r>
            <a:rPr lang="fr-FR" sz="1800" kern="1200" dirty="0" err="1" smtClean="0"/>
            <a:t>number</a:t>
          </a:r>
          <a:r>
            <a:rPr lang="fr-FR" sz="1800" kern="1200" dirty="0" smtClean="0"/>
            <a:t>]</a:t>
          </a:r>
          <a:endParaRPr lang="fr-FR" sz="1800" kern="1200" dirty="0"/>
        </a:p>
      </dsp:txBody>
      <dsp:txXfrm>
        <a:off x="4209882" y="2024038"/>
        <a:ext cx="1251702" cy="606967"/>
      </dsp:txXfrm>
    </dsp:sp>
    <dsp:sp modelId="{3AF3B65F-7487-42BF-BC15-9B40EB01B34E}">
      <dsp:nvSpPr>
        <dsp:cNvPr id="0" name=""/>
        <dsp:cNvSpPr/>
      </dsp:nvSpPr>
      <dsp:spPr>
        <a:xfrm>
          <a:off x="5480468" y="2310888"/>
          <a:ext cx="495685" cy="33266"/>
        </a:xfrm>
        <a:custGeom>
          <a:avLst/>
          <a:gdLst/>
          <a:ahLst/>
          <a:cxnLst/>
          <a:rect l="0" t="0" r="0" b="0"/>
          <a:pathLst>
            <a:path>
              <a:moveTo>
                <a:pt x="0" y="16633"/>
              </a:moveTo>
              <a:lnTo>
                <a:pt x="495685" y="16633"/>
              </a:lnTo>
            </a:path>
          </a:pathLst>
        </a:custGeom>
        <a:noFill/>
        <a:ln w="25400" cap="flat" cmpd="sng" algn="ctr">
          <a:solidFill>
            <a:srgbClr val="065F7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tx1"/>
            </a:solidFill>
          </a:endParaRPr>
        </a:p>
      </dsp:txBody>
      <dsp:txXfrm>
        <a:off x="5715919" y="2315129"/>
        <a:ext cx="24784" cy="24784"/>
      </dsp:txXfrm>
    </dsp:sp>
    <dsp:sp modelId="{2352F56C-F72B-49E4-920B-988C4D057039}">
      <dsp:nvSpPr>
        <dsp:cNvPr id="0" name=""/>
        <dsp:cNvSpPr/>
      </dsp:nvSpPr>
      <dsp:spPr>
        <a:xfrm>
          <a:off x="5976153" y="2005154"/>
          <a:ext cx="1289470" cy="644735"/>
        </a:xfrm>
        <a:prstGeom prst="roundRect">
          <a:avLst>
            <a:gd name="adj" fmla="val 10000"/>
          </a:avLst>
        </a:prstGeom>
        <a:solidFill>
          <a:srgbClr val="3E8A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XX per cluster</a:t>
          </a:r>
          <a:endParaRPr lang="fr-FR" sz="1800" kern="1200" dirty="0"/>
        </a:p>
      </dsp:txBody>
      <dsp:txXfrm>
        <a:off x="5995037" y="2024038"/>
        <a:ext cx="1251702" cy="606967"/>
      </dsp:txXfrm>
    </dsp:sp>
    <dsp:sp modelId="{59619800-D584-4ED4-AB17-B83552472EEA}">
      <dsp:nvSpPr>
        <dsp:cNvPr id="0" name=""/>
        <dsp:cNvSpPr/>
      </dsp:nvSpPr>
      <dsp:spPr>
        <a:xfrm rot="3479245">
          <a:off x="1588470" y="2730220"/>
          <a:ext cx="989069" cy="33266"/>
        </a:xfrm>
        <a:custGeom>
          <a:avLst/>
          <a:gdLst/>
          <a:ahLst/>
          <a:cxnLst/>
          <a:rect l="0" t="0" r="0" b="0"/>
          <a:pathLst>
            <a:path>
              <a:moveTo>
                <a:pt x="0" y="16633"/>
              </a:moveTo>
              <a:lnTo>
                <a:pt x="989069" y="16633"/>
              </a:lnTo>
            </a:path>
          </a:pathLst>
        </a:custGeom>
        <a:noFill/>
        <a:ln w="25400" cap="flat" cmpd="sng" algn="ctr">
          <a:solidFill>
            <a:srgbClr val="065F7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tx1"/>
            </a:solidFill>
          </a:endParaRPr>
        </a:p>
      </dsp:txBody>
      <dsp:txXfrm>
        <a:off x="2058278" y="2722126"/>
        <a:ext cx="49453" cy="49453"/>
      </dsp:txXfrm>
    </dsp:sp>
    <dsp:sp modelId="{7B5AD862-0BCF-4C3E-B054-DEF741828B9A}">
      <dsp:nvSpPr>
        <dsp:cNvPr id="0" name=""/>
        <dsp:cNvSpPr/>
      </dsp:nvSpPr>
      <dsp:spPr>
        <a:xfrm>
          <a:off x="2345160" y="2843817"/>
          <a:ext cx="1289470" cy="644735"/>
        </a:xfrm>
        <a:prstGeom prst="roundRect">
          <a:avLst>
            <a:gd name="adj" fmla="val 10000"/>
          </a:avLst>
        </a:prstGeom>
        <a:solidFill>
          <a:srgbClr val="3E8A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Rural</a:t>
          </a:r>
          <a:endParaRPr lang="fr-FR" sz="1800" kern="1200" dirty="0"/>
        </a:p>
      </dsp:txBody>
      <dsp:txXfrm>
        <a:off x="2364044" y="2862701"/>
        <a:ext cx="1251702" cy="606967"/>
      </dsp:txXfrm>
    </dsp:sp>
    <dsp:sp modelId="{DFDD167F-3370-44FD-951F-D9CF622B1FFC}">
      <dsp:nvSpPr>
        <dsp:cNvPr id="0" name=""/>
        <dsp:cNvSpPr/>
      </dsp:nvSpPr>
      <dsp:spPr>
        <a:xfrm rot="180903">
          <a:off x="3634245" y="3164204"/>
          <a:ext cx="557138" cy="33266"/>
        </a:xfrm>
        <a:custGeom>
          <a:avLst/>
          <a:gdLst/>
          <a:ahLst/>
          <a:cxnLst/>
          <a:rect l="0" t="0" r="0" b="0"/>
          <a:pathLst>
            <a:path>
              <a:moveTo>
                <a:pt x="0" y="16633"/>
              </a:moveTo>
              <a:lnTo>
                <a:pt x="557138" y="16633"/>
              </a:lnTo>
            </a:path>
          </a:pathLst>
        </a:custGeom>
        <a:noFill/>
        <a:ln w="25400" cap="flat" cmpd="sng" algn="ctr">
          <a:solidFill>
            <a:srgbClr val="065F7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tx1"/>
            </a:solidFill>
          </a:endParaRPr>
        </a:p>
      </dsp:txBody>
      <dsp:txXfrm>
        <a:off x="3898886" y="3166909"/>
        <a:ext cx="27856" cy="27856"/>
      </dsp:txXfrm>
    </dsp:sp>
    <dsp:sp modelId="{B5B8D754-3D14-4A0B-9CC6-3A3BB9752947}">
      <dsp:nvSpPr>
        <dsp:cNvPr id="0" name=""/>
        <dsp:cNvSpPr/>
      </dsp:nvSpPr>
      <dsp:spPr>
        <a:xfrm>
          <a:off x="4190998" y="2902428"/>
          <a:ext cx="1289470" cy="586122"/>
        </a:xfrm>
        <a:prstGeom prst="roundRect">
          <a:avLst>
            <a:gd name="adj" fmla="val 10000"/>
          </a:avLst>
        </a:prstGeom>
        <a:solidFill>
          <a:srgbClr val="3E8A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[insert </a:t>
          </a:r>
          <a:r>
            <a:rPr lang="fr-FR" sz="1800" kern="1200" dirty="0" err="1" smtClean="0"/>
            <a:t>number</a:t>
          </a:r>
          <a:r>
            <a:rPr lang="fr-FR" sz="1800" kern="1200" dirty="0" smtClean="0"/>
            <a:t>]</a:t>
          </a:r>
          <a:endParaRPr lang="fr-FR" sz="1800" kern="1200" dirty="0"/>
        </a:p>
      </dsp:txBody>
      <dsp:txXfrm>
        <a:off x="4208165" y="2919595"/>
        <a:ext cx="1255136" cy="551788"/>
      </dsp:txXfrm>
    </dsp:sp>
    <dsp:sp modelId="{B4DF48BB-54C4-4528-9F1E-011D9A5AE91D}">
      <dsp:nvSpPr>
        <dsp:cNvPr id="0" name=""/>
        <dsp:cNvSpPr/>
      </dsp:nvSpPr>
      <dsp:spPr>
        <a:xfrm rot="21396999">
          <a:off x="5480035" y="3164204"/>
          <a:ext cx="496550" cy="33266"/>
        </a:xfrm>
        <a:custGeom>
          <a:avLst/>
          <a:gdLst/>
          <a:ahLst/>
          <a:cxnLst/>
          <a:rect l="0" t="0" r="0" b="0"/>
          <a:pathLst>
            <a:path>
              <a:moveTo>
                <a:pt x="0" y="16633"/>
              </a:moveTo>
              <a:lnTo>
                <a:pt x="496550" y="16633"/>
              </a:lnTo>
            </a:path>
          </a:pathLst>
        </a:custGeom>
        <a:noFill/>
        <a:ln w="25400" cap="flat" cmpd="sng" algn="ctr">
          <a:solidFill>
            <a:srgbClr val="065F7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tx1"/>
            </a:solidFill>
          </a:endParaRPr>
        </a:p>
      </dsp:txBody>
      <dsp:txXfrm>
        <a:off x="5715897" y="3168423"/>
        <a:ext cx="24827" cy="24827"/>
      </dsp:txXfrm>
    </dsp:sp>
    <dsp:sp modelId="{24CF02D5-0299-4B2D-86D0-14F46238F4FC}">
      <dsp:nvSpPr>
        <dsp:cNvPr id="0" name=""/>
        <dsp:cNvSpPr/>
      </dsp:nvSpPr>
      <dsp:spPr>
        <a:xfrm>
          <a:off x="5976153" y="2843817"/>
          <a:ext cx="1289470" cy="644735"/>
        </a:xfrm>
        <a:prstGeom prst="roundRect">
          <a:avLst>
            <a:gd name="adj" fmla="val 10000"/>
          </a:avLst>
        </a:prstGeom>
        <a:solidFill>
          <a:srgbClr val="3E8A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XX per cluster</a:t>
          </a:r>
          <a:endParaRPr lang="fr-FR" sz="1800" kern="1200" dirty="0"/>
        </a:p>
      </dsp:txBody>
      <dsp:txXfrm>
        <a:off x="5995037" y="2862701"/>
        <a:ext cx="1251702" cy="6069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D7D3A2-31E4-8E42-BFE4-E1D5C718E739}" type="datetimeFigureOut">
              <a:rPr lang="en-US" smtClean="0"/>
              <a:pPr/>
              <a:t>11/13/2018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98F7A4-CE3D-804B-A1DB-4079A629C97B}" type="slidenum">
              <a:rPr lang="en-US" smtClean="0"/>
              <a:pPr/>
              <a:t>‹#›</a:t>
            </a:fld>
            <a:endParaRPr lang="en-US" dirty="0"/>
          </a:p>
        </p:txBody>
      </p:sp>
    </p:spTree>
    <p:extLst>
      <p:ext uri="{BB962C8B-B14F-4D97-AF65-F5344CB8AC3E}">
        <p14:creationId xmlns:p14="http://schemas.microsoft.com/office/powerpoint/2010/main" val="329567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0E2176-2878-124F-9D1F-E150291074BD}" type="datetimeFigureOut">
              <a:rPr lang="en-US" smtClean="0"/>
              <a:pPr/>
              <a:t>11/13/2018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D3DDD1-A2AC-0143-A10E-767D06A6F773}" type="slidenum">
              <a:rPr lang="en-US" smtClean="0"/>
              <a:pPr/>
              <a:t>‹#›</a:t>
            </a:fld>
            <a:endParaRPr lang="en-US" dirty="0"/>
          </a:p>
        </p:txBody>
      </p:sp>
    </p:spTree>
    <p:extLst>
      <p:ext uri="{BB962C8B-B14F-4D97-AF65-F5344CB8AC3E}">
        <p14:creationId xmlns:p14="http://schemas.microsoft.com/office/powerpoint/2010/main" val="38355574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98226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11838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69824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30771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13054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59249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31171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50985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6743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31481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218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30435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26370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85227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4418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76791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28027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33054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91382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77213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23044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12828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7407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00726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57610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29926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29887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21265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54744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88540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88688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rgbClr val="154780"/>
        </a:solidFill>
        <a:effectLst/>
      </p:bgPr>
    </p:bg>
    <p:spTree>
      <p:nvGrpSpPr>
        <p:cNvPr id="1" name=""/>
        <p:cNvGrpSpPr/>
        <p:nvPr/>
      </p:nvGrpSpPr>
      <p:grpSpPr>
        <a:xfrm>
          <a:off x="0" y="0"/>
          <a:ext cx="0" cy="0"/>
          <a:chOff x="0" y="0"/>
          <a:chExt cx="0" cy="0"/>
        </a:xfrm>
      </p:grpSpPr>
      <p:pic>
        <p:nvPicPr>
          <p:cNvPr id="14" name="Picture 13" descr="Watermark of Johns Hopkins School of Public Health logo"/>
          <p:cNvPicPr>
            <a:picLocks noChangeAspect="1"/>
          </p:cNvPicPr>
          <p:nvPr userDrawn="1"/>
        </p:nvPicPr>
        <p:blipFill>
          <a:blip r:embed="rId2" cstate="print"/>
          <a:srcRect r="21205" b="9191"/>
          <a:stretch>
            <a:fillRect/>
          </a:stretch>
        </p:blipFill>
        <p:spPr>
          <a:xfrm>
            <a:off x="5217621" y="306171"/>
            <a:ext cx="3926379" cy="4843679"/>
          </a:xfrm>
          <a:prstGeom prst="rect">
            <a:avLst/>
          </a:prstGeom>
        </p:spPr>
      </p:pic>
      <p:cxnSp>
        <p:nvCxnSpPr>
          <p:cNvPr id="9" name="Straight Connector 1"/>
          <p:cNvCxnSpPr>
            <a:cxnSpLocks noChangeShapeType="1"/>
          </p:cNvCxnSpPr>
          <p:nvPr userDrawn="1"/>
        </p:nvCxnSpPr>
        <p:spPr bwMode="auto">
          <a:xfrm>
            <a:off x="252413" y="3165475"/>
            <a:ext cx="7183438" cy="0"/>
          </a:xfrm>
          <a:prstGeom prst="line">
            <a:avLst/>
          </a:prstGeom>
          <a:noFill/>
          <a:ln w="9525">
            <a:solidFill>
              <a:srgbClr val="A1CC3A"/>
            </a:solidFill>
            <a:round/>
            <a:headEnd type="none" w="sm" len="sm"/>
            <a:tailEnd type="none" w="sm" len="sm"/>
          </a:ln>
        </p:spPr>
      </p:cxnSp>
      <p:pic>
        <p:nvPicPr>
          <p:cNvPr id="13" name="Picture 12" descr="JHSPH logo with text: Johns Hopkins Bloomberg School of Public Health"/>
          <p:cNvPicPr>
            <a:picLocks noChangeAspect="1" noChangeArrowheads="1"/>
          </p:cNvPicPr>
          <p:nvPr userDrawn="1"/>
        </p:nvPicPr>
        <p:blipFill>
          <a:blip r:embed="rId3" cstate="print"/>
          <a:srcRect/>
          <a:stretch>
            <a:fillRect/>
          </a:stretch>
        </p:blipFill>
        <p:spPr bwMode="auto">
          <a:xfrm>
            <a:off x="0" y="0"/>
            <a:ext cx="2640013" cy="1868488"/>
          </a:xfrm>
          <a:prstGeom prst="rect">
            <a:avLst/>
          </a:prstGeom>
          <a:noFill/>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0992" y="4455570"/>
            <a:ext cx="318217" cy="338868"/>
          </a:xfrm>
          <a:prstGeom prst="rect">
            <a:avLst/>
          </a:prstGeom>
        </p:spPr>
      </p:pic>
      <p:sp>
        <p:nvSpPr>
          <p:cNvPr id="8" name="TextBox 7"/>
          <p:cNvSpPr txBox="1"/>
          <p:nvPr userDrawn="1"/>
        </p:nvSpPr>
        <p:spPr>
          <a:xfrm>
            <a:off x="285548" y="2543597"/>
            <a:ext cx="6997902" cy="523220"/>
          </a:xfrm>
          <a:prstGeom prst="rect">
            <a:avLst/>
          </a:prstGeom>
          <a:noFill/>
        </p:spPr>
        <p:txBody>
          <a:bodyPr wrap="square" rtlCol="0">
            <a:spAutoFit/>
          </a:bodyPr>
          <a:lstStyle/>
          <a:p>
            <a:r>
              <a:rPr lang="en-US" sz="2800" dirty="0" smtClean="0">
                <a:solidFill>
                  <a:srgbClr val="A1CC3A"/>
                </a:solidFill>
                <a:latin typeface="+mj-lt"/>
              </a:rPr>
              <a:t>RADAR</a:t>
            </a:r>
            <a:r>
              <a:rPr lang="en-US" sz="2800" baseline="0" dirty="0" smtClean="0">
                <a:solidFill>
                  <a:srgbClr val="A1CC3A"/>
                </a:solidFill>
                <a:latin typeface="+mj-lt"/>
              </a:rPr>
              <a:t> Coverage Tool</a:t>
            </a:r>
            <a:endParaRPr lang="en-US" sz="2800" dirty="0">
              <a:solidFill>
                <a:srgbClr val="A1CC3A"/>
              </a:solidFill>
              <a:latin typeface="+mj-lt"/>
            </a:endParaRPr>
          </a:p>
        </p:txBody>
      </p:sp>
      <p:sp>
        <p:nvSpPr>
          <p:cNvPr id="12" name="TextBox 11"/>
          <p:cNvSpPr txBox="1"/>
          <p:nvPr userDrawn="1"/>
        </p:nvSpPr>
        <p:spPr>
          <a:xfrm>
            <a:off x="716159" y="4333160"/>
            <a:ext cx="4948041" cy="523220"/>
          </a:xfrm>
          <a:prstGeom prst="rect">
            <a:avLst/>
          </a:prstGeom>
          <a:noFill/>
        </p:spPr>
        <p:txBody>
          <a:bodyPr wrap="square" rtlCol="0">
            <a:spAutoFit/>
          </a:bodyPr>
          <a:lstStyle/>
          <a:p>
            <a:r>
              <a:rPr lang="en-US" sz="1400" i="1" dirty="0" smtClean="0">
                <a:solidFill>
                  <a:schemeClr val="bg1"/>
                </a:solidFill>
              </a:rPr>
              <a:t>Real Accountability: Data Analysis for Results (RADAR)</a:t>
            </a:r>
            <a:br>
              <a:rPr lang="en-US" sz="1400" i="1" dirty="0" smtClean="0">
                <a:solidFill>
                  <a:schemeClr val="bg1"/>
                </a:solidFill>
              </a:rPr>
            </a:br>
            <a:r>
              <a:rPr lang="en-US" sz="1400" i="1" dirty="0" smtClean="0">
                <a:solidFill>
                  <a:schemeClr val="bg1"/>
                </a:solidFill>
              </a:rPr>
              <a:t>Funded by the Government of Canada</a:t>
            </a:r>
          </a:p>
        </p:txBody>
      </p:sp>
      <p:sp>
        <p:nvSpPr>
          <p:cNvPr id="10" name="Title 9"/>
          <p:cNvSpPr>
            <a:spLocks noGrp="1"/>
          </p:cNvSpPr>
          <p:nvPr>
            <p:ph type="title"/>
          </p:nvPr>
        </p:nvSpPr>
        <p:spPr>
          <a:xfrm>
            <a:off x="285548" y="3281845"/>
            <a:ext cx="5617864" cy="889000"/>
          </a:xfrm>
        </p:spPr>
        <p:txBody>
          <a:bodyPr anchor="t">
            <a:noAutofit/>
          </a:bodyPr>
          <a:lstStyle>
            <a:lvl1pPr algn="l">
              <a:defRPr sz="2000" b="0">
                <a:solidFill>
                  <a:schemeClr val="bg1"/>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796268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mon evaluation framework">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Common evaluation framework</a:t>
            </a:r>
            <a:endParaRPr lang="en-US" dirty="0"/>
          </a:p>
        </p:txBody>
      </p:sp>
      <p:sp>
        <p:nvSpPr>
          <p:cNvPr id="5"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Franklin Gothic Book" panose="020B0503020102020204" pitchFamily="34" charset="0"/>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smtClean="0"/>
              <a:t>Bryce J, </a:t>
            </a:r>
            <a:r>
              <a:rPr lang="en-US" dirty="0" err="1" smtClean="0"/>
              <a:t>Victora</a:t>
            </a:r>
            <a:r>
              <a:rPr lang="en-US" dirty="0" smtClean="0"/>
              <a:t> CG, </a:t>
            </a:r>
            <a:r>
              <a:rPr lang="en-US" dirty="0" err="1" smtClean="0"/>
              <a:t>Boerma</a:t>
            </a:r>
            <a:r>
              <a:rPr lang="en-US" dirty="0" smtClean="0"/>
              <a:t> JT, Peters DH, Black RE.  Evaluating the scale-up to MDGs 4 and 5: a common framework.  International Health 2011; 3(3):139-146. </a:t>
            </a:r>
          </a:p>
        </p:txBody>
      </p:sp>
      <p:sp>
        <p:nvSpPr>
          <p:cNvPr id="25" name="Rectangle 24"/>
          <p:cNvSpPr/>
          <p:nvPr userDrawn="1"/>
        </p:nvSpPr>
        <p:spPr>
          <a:xfrm>
            <a:off x="1974027" y="1110494"/>
            <a:ext cx="1659242" cy="369332"/>
          </a:xfrm>
          <a:prstGeom prst="rect">
            <a:avLst/>
          </a:prstGeom>
          <a:solidFill>
            <a:srgbClr val="9CC8FB"/>
          </a:solidFill>
          <a:ln>
            <a:solidFill>
              <a:srgbClr val="9CC8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58585A"/>
                </a:solidFill>
              </a:rPr>
              <a:t>Process</a:t>
            </a:r>
          </a:p>
        </p:txBody>
      </p:sp>
      <p:sp>
        <p:nvSpPr>
          <p:cNvPr id="26" name="Rectangle 25"/>
          <p:cNvSpPr/>
          <p:nvPr userDrawn="1"/>
        </p:nvSpPr>
        <p:spPr>
          <a:xfrm>
            <a:off x="196414" y="1612216"/>
            <a:ext cx="1659241" cy="2330152"/>
          </a:xfrm>
          <a:prstGeom prst="rect">
            <a:avLst/>
          </a:prstGeom>
          <a:solidFill>
            <a:schemeClr val="bg1"/>
          </a:solidFill>
          <a:ln>
            <a:solidFill>
              <a:srgbClr val="9A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75000"/>
            </a:pPr>
            <a:r>
              <a:rPr lang="en-US" sz="1600" b="0" dirty="0" smtClean="0">
                <a:solidFill>
                  <a:schemeClr val="tx1"/>
                </a:solidFill>
                <a:latin typeface="Franklin Gothic Book" panose="020B0503020102020204" pitchFamily="34" charset="0"/>
                <a:ea typeface="MS PGothic" charset="0"/>
                <a:cs typeface="MS PGothic" charset="0"/>
              </a:rPr>
              <a:t>Funding</a:t>
            </a:r>
            <a:endParaRPr lang="en-US" sz="1600" b="0" dirty="0">
              <a:solidFill>
                <a:schemeClr val="tx1"/>
              </a:solidFill>
              <a:latin typeface="Franklin Gothic Book" panose="020B0503020102020204" pitchFamily="34" charset="0"/>
              <a:ea typeface="MS PGothic" charset="0"/>
              <a:cs typeface="MS PGothic" charset="0"/>
            </a:endParaRPr>
          </a:p>
          <a:p>
            <a:pPr>
              <a:buSzPct val="75000"/>
            </a:pPr>
            <a:endParaRPr lang="en-US" sz="1600" b="0" dirty="0" smtClean="0">
              <a:solidFill>
                <a:schemeClr val="tx1"/>
              </a:solidFill>
              <a:latin typeface="Franklin Gothic Book" panose="020B0503020102020204" pitchFamily="34" charset="0"/>
              <a:ea typeface="MS PGothic" charset="0"/>
              <a:cs typeface="MS PGothic" charset="0"/>
            </a:endParaRPr>
          </a:p>
          <a:p>
            <a:pPr>
              <a:buSzPct val="75000"/>
            </a:pPr>
            <a:r>
              <a:rPr lang="en-US" sz="1600" b="0" dirty="0" smtClean="0">
                <a:solidFill>
                  <a:schemeClr val="tx1"/>
                </a:solidFill>
                <a:latin typeface="Franklin Gothic Book" panose="020B0503020102020204" pitchFamily="34" charset="0"/>
                <a:ea typeface="MS PGothic" charset="0"/>
                <a:cs typeface="MS PGothic" charset="0"/>
              </a:rPr>
              <a:t>Policies</a:t>
            </a:r>
            <a:endParaRPr lang="en-US" sz="1600" b="0" dirty="0">
              <a:solidFill>
                <a:schemeClr val="tx1"/>
              </a:solidFill>
              <a:latin typeface="Franklin Gothic Book" panose="020B0503020102020204" pitchFamily="34" charset="0"/>
              <a:ea typeface="MS PGothic" charset="0"/>
              <a:cs typeface="MS PGothic" charset="0"/>
            </a:endParaRPr>
          </a:p>
          <a:p>
            <a:pPr>
              <a:buSzPct val="75000"/>
            </a:pPr>
            <a:endParaRPr lang="en-US" sz="1600" b="0" dirty="0" smtClean="0">
              <a:solidFill>
                <a:schemeClr val="tx1"/>
              </a:solidFill>
              <a:latin typeface="Franklin Gothic Book" panose="020B0503020102020204" pitchFamily="34" charset="0"/>
              <a:ea typeface="MS PGothic" charset="0"/>
              <a:cs typeface="MS PGothic" charset="0"/>
            </a:endParaRPr>
          </a:p>
          <a:p>
            <a:pPr>
              <a:buSzPct val="75000"/>
            </a:pPr>
            <a:r>
              <a:rPr lang="en-US" sz="1600" b="0" dirty="0" smtClean="0">
                <a:solidFill>
                  <a:schemeClr val="tx1"/>
                </a:solidFill>
                <a:latin typeface="Franklin Gothic Book" panose="020B0503020102020204" pitchFamily="34" charset="0"/>
                <a:ea typeface="MS PGothic" charset="0"/>
                <a:cs typeface="MS PGothic" charset="0"/>
              </a:rPr>
              <a:t>Plan</a:t>
            </a:r>
            <a:endParaRPr lang="en-US" sz="1600" b="0" dirty="0">
              <a:solidFill>
                <a:schemeClr val="tx1"/>
              </a:solidFill>
              <a:latin typeface="Franklin Gothic Book" panose="020B0503020102020204" pitchFamily="34" charset="0"/>
              <a:ea typeface="MS PGothic" charset="0"/>
              <a:cs typeface="MS PGothic" charset="0"/>
            </a:endParaRPr>
          </a:p>
          <a:p>
            <a:pPr>
              <a:buSzPct val="75000"/>
            </a:pPr>
            <a:endParaRPr lang="en-US" sz="1600" b="0" dirty="0" smtClean="0">
              <a:solidFill>
                <a:schemeClr val="tx1"/>
              </a:solidFill>
              <a:latin typeface="Franklin Gothic Book" panose="020B0503020102020204" pitchFamily="34" charset="0"/>
              <a:ea typeface="MS PGothic" charset="0"/>
              <a:cs typeface="MS PGothic" charset="0"/>
            </a:endParaRPr>
          </a:p>
          <a:p>
            <a:pPr>
              <a:buSzPct val="75000"/>
            </a:pPr>
            <a:r>
              <a:rPr lang="en-US" sz="1600" b="0" dirty="0" smtClean="0">
                <a:solidFill>
                  <a:schemeClr val="tx1"/>
                </a:solidFill>
                <a:latin typeface="Franklin Gothic Book" panose="020B0503020102020204" pitchFamily="34" charset="0"/>
                <a:ea typeface="MS PGothic" charset="0"/>
                <a:cs typeface="MS PGothic" charset="0"/>
              </a:rPr>
              <a:t>Harmonization</a:t>
            </a:r>
          </a:p>
        </p:txBody>
      </p:sp>
      <p:sp>
        <p:nvSpPr>
          <p:cNvPr id="27" name="Rectangle 26"/>
          <p:cNvSpPr/>
          <p:nvPr userDrawn="1"/>
        </p:nvSpPr>
        <p:spPr>
          <a:xfrm>
            <a:off x="1974027" y="1612213"/>
            <a:ext cx="1659242" cy="2330153"/>
          </a:xfrm>
          <a:prstGeom prst="rect">
            <a:avLst/>
          </a:prstGeom>
          <a:solidFill>
            <a:schemeClr val="bg1"/>
          </a:solidFill>
          <a:ln>
            <a:solidFill>
              <a:srgbClr val="9CC8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457200" rtl="0" eaLnBrk="1" latinLnBrk="0" hangingPunct="1">
              <a:buSzPct val="75000"/>
            </a:pPr>
            <a:r>
              <a:rPr lang="en-US" sz="1600" b="0" kern="1200" dirty="0" smtClean="0">
                <a:solidFill>
                  <a:schemeClr val="tx1"/>
                </a:solidFill>
                <a:latin typeface="Franklin Gothic Book" panose="020B0503020102020204" pitchFamily="34" charset="0"/>
                <a:ea typeface="MS PGothic" charset="0"/>
                <a:cs typeface="MS PGothic" charset="0"/>
              </a:rPr>
              <a:t>Project implementation</a:t>
            </a:r>
            <a:endParaRPr lang="en-US" sz="1600" b="0" kern="1200" dirty="0">
              <a:solidFill>
                <a:schemeClr val="tx1"/>
              </a:solidFill>
              <a:latin typeface="Franklin Gothic Book" panose="020B0503020102020204" pitchFamily="34" charset="0"/>
              <a:ea typeface="MS PGothic" charset="0"/>
              <a:cs typeface="MS PGothic" charset="0"/>
            </a:endParaRPr>
          </a:p>
          <a:p>
            <a:pPr marL="0" algn="l" defTabSz="457200" rtl="0" eaLnBrk="1" latinLnBrk="0" hangingPunct="1">
              <a:buSzPct val="75000"/>
            </a:pPr>
            <a:endParaRPr lang="en-US" sz="1600" b="0" kern="1200" dirty="0" smtClean="0">
              <a:solidFill>
                <a:schemeClr val="tx1"/>
              </a:solidFill>
              <a:latin typeface="Franklin Gothic Book" panose="020B0503020102020204" pitchFamily="34" charset="0"/>
              <a:ea typeface="MS PGothic" charset="0"/>
              <a:cs typeface="MS PGothic" charset="0"/>
            </a:endParaRPr>
          </a:p>
          <a:p>
            <a:pPr marL="0" algn="l" defTabSz="457200" rtl="0" eaLnBrk="1" latinLnBrk="0" hangingPunct="1">
              <a:buSzPct val="75000"/>
            </a:pPr>
            <a:r>
              <a:rPr lang="en-US" sz="1600" b="0" kern="1200" dirty="0" smtClean="0">
                <a:solidFill>
                  <a:schemeClr val="tx1"/>
                </a:solidFill>
                <a:latin typeface="Franklin Gothic Book" panose="020B0503020102020204" pitchFamily="34" charset="0"/>
                <a:ea typeface="MS PGothic" charset="0"/>
                <a:cs typeface="MS PGothic" charset="0"/>
              </a:rPr>
              <a:t>Capacity building</a:t>
            </a:r>
            <a:endParaRPr lang="en-US" sz="1600" b="0" kern="1200" dirty="0">
              <a:solidFill>
                <a:schemeClr val="tx1"/>
              </a:solidFill>
              <a:latin typeface="Franklin Gothic Book" panose="020B0503020102020204" pitchFamily="34" charset="0"/>
              <a:ea typeface="MS PGothic" charset="0"/>
              <a:cs typeface="MS PGothic" charset="0"/>
            </a:endParaRPr>
          </a:p>
          <a:p>
            <a:pPr marL="0" algn="l" defTabSz="457200" rtl="0" eaLnBrk="1" latinLnBrk="0" hangingPunct="1">
              <a:buSzPct val="75000"/>
            </a:pPr>
            <a:endParaRPr lang="en-US" sz="1600" b="0" kern="1200" dirty="0" smtClean="0">
              <a:solidFill>
                <a:schemeClr val="tx1"/>
              </a:solidFill>
              <a:latin typeface="Franklin Gothic Book" panose="020B0503020102020204" pitchFamily="34" charset="0"/>
              <a:ea typeface="MS PGothic" charset="0"/>
              <a:cs typeface="MS PGothic" charset="0"/>
            </a:endParaRPr>
          </a:p>
          <a:p>
            <a:pPr marL="0" algn="l" defTabSz="457200" rtl="0" eaLnBrk="1" latinLnBrk="0" hangingPunct="1">
              <a:buSzPct val="75000"/>
            </a:pPr>
            <a:r>
              <a:rPr lang="en-US" sz="1600" b="0" kern="1200" dirty="0" smtClean="0">
                <a:solidFill>
                  <a:schemeClr val="tx1"/>
                </a:solidFill>
                <a:latin typeface="Franklin Gothic Book" panose="020B0503020102020204" pitchFamily="34" charset="0"/>
                <a:ea typeface="MS PGothic" charset="0"/>
                <a:cs typeface="MS PGothic" charset="0"/>
              </a:rPr>
              <a:t>Accountability</a:t>
            </a:r>
          </a:p>
          <a:p>
            <a:pPr marL="0" algn="l" defTabSz="457200" rtl="0" eaLnBrk="1" latinLnBrk="0" hangingPunct="1">
              <a:buSzPct val="75000"/>
            </a:pPr>
            <a:endParaRPr lang="en-US" sz="1600" b="0" kern="1200" dirty="0" smtClean="0">
              <a:solidFill>
                <a:schemeClr val="tx1"/>
              </a:solidFill>
              <a:latin typeface="Franklin Gothic Book" panose="020B0503020102020204" pitchFamily="34" charset="0"/>
              <a:ea typeface="MS PGothic" charset="0"/>
              <a:cs typeface="MS PGothic" charset="0"/>
            </a:endParaRPr>
          </a:p>
          <a:p>
            <a:pPr marL="0" algn="l" defTabSz="457200" rtl="0" eaLnBrk="1" latinLnBrk="0" hangingPunct="1">
              <a:buSzPct val="75000"/>
            </a:pPr>
            <a:r>
              <a:rPr lang="en-US" sz="1600" b="0" kern="1200" dirty="0" smtClean="0">
                <a:solidFill>
                  <a:schemeClr val="tx1"/>
                </a:solidFill>
                <a:latin typeface="Franklin Gothic Book" panose="020B0503020102020204" pitchFamily="34" charset="0"/>
                <a:ea typeface="MS PGothic" charset="0"/>
                <a:cs typeface="MS PGothic" charset="0"/>
              </a:rPr>
              <a:t>Gender equality</a:t>
            </a:r>
            <a:endParaRPr lang="en-US" sz="1600" b="0" kern="1200" dirty="0">
              <a:solidFill>
                <a:schemeClr val="tx1"/>
              </a:solidFill>
              <a:latin typeface="Franklin Gothic Book" panose="020B0503020102020204" pitchFamily="34" charset="0"/>
              <a:ea typeface="MS PGothic" charset="0"/>
              <a:cs typeface="MS PGothic" charset="0"/>
            </a:endParaRPr>
          </a:p>
        </p:txBody>
      </p:sp>
      <p:sp>
        <p:nvSpPr>
          <p:cNvPr id="28" name="Rectangle 27"/>
          <p:cNvSpPr/>
          <p:nvPr userDrawn="1"/>
        </p:nvSpPr>
        <p:spPr>
          <a:xfrm>
            <a:off x="5526263" y="1612212"/>
            <a:ext cx="1662234" cy="2330153"/>
          </a:xfrm>
          <a:prstGeom prst="rect">
            <a:avLst/>
          </a:prstGeom>
          <a:solidFill>
            <a:schemeClr val="bg1"/>
          </a:solidFill>
          <a:ln>
            <a:solidFill>
              <a:srgbClr val="FEE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457200" rtl="0" eaLnBrk="1" latinLnBrk="0" hangingPunct="1">
              <a:buSzPct val="75000"/>
            </a:pPr>
            <a:r>
              <a:rPr lang="en-US" sz="1600" b="0" kern="1200" dirty="0" smtClean="0">
                <a:solidFill>
                  <a:schemeClr val="tx1"/>
                </a:solidFill>
                <a:latin typeface="Franklin Gothic Book" panose="020B0503020102020204" pitchFamily="34" charset="0"/>
                <a:ea typeface="MS PGothic" charset="0"/>
                <a:cs typeface="MS PGothic" charset="0"/>
              </a:rPr>
              <a:t>Intervention coverage</a:t>
            </a:r>
          </a:p>
          <a:p>
            <a:pPr marL="0" algn="l" defTabSz="457200" rtl="0" eaLnBrk="1" latinLnBrk="0" hangingPunct="1">
              <a:buSzPct val="75000"/>
            </a:pPr>
            <a:endParaRPr lang="en-US" sz="1600" b="0" kern="1200" dirty="0">
              <a:solidFill>
                <a:schemeClr val="tx1"/>
              </a:solidFill>
              <a:latin typeface="Franklin Gothic Book" panose="020B0503020102020204" pitchFamily="34" charset="0"/>
              <a:ea typeface="MS PGothic" charset="0"/>
              <a:cs typeface="MS PGothic" charset="0"/>
            </a:endParaRPr>
          </a:p>
          <a:p>
            <a:pPr marL="0" algn="l" defTabSz="457200" rtl="0" eaLnBrk="1" latinLnBrk="0" hangingPunct="1">
              <a:buSzPct val="75000"/>
            </a:pPr>
            <a:r>
              <a:rPr lang="en-US" sz="1600" b="0" kern="1200" dirty="0" smtClean="0">
                <a:solidFill>
                  <a:schemeClr val="tx1"/>
                </a:solidFill>
                <a:latin typeface="Franklin Gothic Book" panose="020B0503020102020204" pitchFamily="34" charset="0"/>
                <a:ea typeface="MS PGothic" charset="0"/>
                <a:cs typeface="MS PGothic" charset="0"/>
              </a:rPr>
              <a:t>Behavior change</a:t>
            </a:r>
            <a:endParaRPr lang="en-US" sz="1600" b="0" kern="1200" dirty="0">
              <a:solidFill>
                <a:schemeClr val="tx1"/>
              </a:solidFill>
              <a:latin typeface="Franklin Gothic Book" panose="020B0503020102020204" pitchFamily="34" charset="0"/>
              <a:ea typeface="MS PGothic" charset="0"/>
              <a:cs typeface="MS PGothic" charset="0"/>
            </a:endParaRPr>
          </a:p>
        </p:txBody>
      </p:sp>
      <p:sp>
        <p:nvSpPr>
          <p:cNvPr id="29" name="Rectangle 28"/>
          <p:cNvSpPr/>
          <p:nvPr userDrawn="1"/>
        </p:nvSpPr>
        <p:spPr>
          <a:xfrm>
            <a:off x="7301163" y="1617900"/>
            <a:ext cx="1664949" cy="2330153"/>
          </a:xfrm>
          <a:prstGeom prst="rect">
            <a:avLst/>
          </a:prstGeom>
          <a:solidFill>
            <a:schemeClr val="bg1"/>
          </a:solidFill>
          <a:ln>
            <a:solidFill>
              <a:srgbClr val="FD6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457200" rtl="0" eaLnBrk="1" latinLnBrk="0" hangingPunct="1">
              <a:buSzPct val="75000"/>
            </a:pPr>
            <a:r>
              <a:rPr lang="en-US" sz="1600" b="0" kern="1200" dirty="0" smtClean="0">
                <a:solidFill>
                  <a:schemeClr val="tx1"/>
                </a:solidFill>
                <a:latin typeface="Franklin Gothic Book" panose="020B0503020102020204" pitchFamily="34" charset="0"/>
                <a:ea typeface="MS PGothic" charset="0"/>
                <a:cs typeface="MS PGothic" charset="0"/>
              </a:rPr>
              <a:t>Improved survival</a:t>
            </a:r>
          </a:p>
          <a:p>
            <a:pPr marL="0" algn="l" defTabSz="457200" rtl="0" eaLnBrk="1" latinLnBrk="0" hangingPunct="1">
              <a:buSzPct val="75000"/>
            </a:pPr>
            <a:endParaRPr lang="en-US" sz="1600" b="0" kern="1200" dirty="0" smtClean="0">
              <a:solidFill>
                <a:schemeClr val="tx1"/>
              </a:solidFill>
              <a:latin typeface="Franklin Gothic Book" panose="020B0503020102020204" pitchFamily="34" charset="0"/>
              <a:ea typeface="MS PGothic" charset="0"/>
              <a:cs typeface="MS PGothic" charset="0"/>
            </a:endParaRPr>
          </a:p>
          <a:p>
            <a:pPr marL="0" algn="l" defTabSz="457200" rtl="0" eaLnBrk="1" latinLnBrk="0" hangingPunct="1">
              <a:buSzPct val="75000"/>
            </a:pPr>
            <a:r>
              <a:rPr lang="en-US" sz="1600" b="0" kern="1200" dirty="0" smtClean="0">
                <a:solidFill>
                  <a:schemeClr val="tx1"/>
                </a:solidFill>
                <a:latin typeface="Franklin Gothic Book" panose="020B0503020102020204" pitchFamily="34" charset="0"/>
                <a:ea typeface="MS PGothic" charset="0"/>
                <a:cs typeface="MS PGothic" charset="0"/>
              </a:rPr>
              <a:t>Improved nutrition</a:t>
            </a:r>
          </a:p>
        </p:txBody>
      </p:sp>
      <p:sp>
        <p:nvSpPr>
          <p:cNvPr id="30" name="Rectangle 29"/>
          <p:cNvSpPr/>
          <p:nvPr userDrawn="1"/>
        </p:nvSpPr>
        <p:spPr>
          <a:xfrm rot="16200000">
            <a:off x="2946965" y="2413897"/>
            <a:ext cx="2330155" cy="726786"/>
          </a:xfrm>
          <a:prstGeom prst="rect">
            <a:avLst/>
          </a:prstGeom>
          <a:solidFill>
            <a:schemeClr val="bg1"/>
          </a:solidFill>
          <a:ln>
            <a:solidFill>
              <a:srgbClr val="BCE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ct val="75000"/>
            </a:pPr>
            <a:r>
              <a:rPr lang="en-US" sz="1600" b="0" dirty="0" smtClean="0">
                <a:solidFill>
                  <a:schemeClr val="tx1"/>
                </a:solidFill>
                <a:latin typeface="Franklin Gothic Book" panose="020B0503020102020204" pitchFamily="34" charset="0"/>
                <a:ea typeface="MS PGothic" charset="0"/>
                <a:cs typeface="MS PGothic" charset="0"/>
              </a:rPr>
              <a:t>Improved provision </a:t>
            </a:r>
            <a:r>
              <a:rPr lang="en-US" sz="1600" b="0" smtClean="0">
                <a:solidFill>
                  <a:schemeClr val="tx1"/>
                </a:solidFill>
                <a:latin typeface="Franklin Gothic Book" panose="020B0503020102020204" pitchFamily="34" charset="0"/>
                <a:ea typeface="MS PGothic" charset="0"/>
                <a:cs typeface="MS PGothic" charset="0"/>
              </a:rPr>
              <a:t>of services</a:t>
            </a:r>
            <a:endParaRPr lang="en-US" sz="1600" b="0" dirty="0">
              <a:solidFill>
                <a:schemeClr val="tx1"/>
              </a:solidFill>
              <a:latin typeface="Franklin Gothic Book" panose="020B0503020102020204" pitchFamily="34" charset="0"/>
              <a:ea typeface="MS PGothic" charset="0"/>
              <a:cs typeface="MS PGothic" charset="0"/>
            </a:endParaRPr>
          </a:p>
        </p:txBody>
      </p:sp>
      <p:sp>
        <p:nvSpPr>
          <p:cNvPr id="31" name="Rectangle 30"/>
          <p:cNvSpPr/>
          <p:nvPr userDrawn="1"/>
        </p:nvSpPr>
        <p:spPr>
          <a:xfrm rot="16200000">
            <a:off x="3885126" y="2413896"/>
            <a:ext cx="2330155" cy="726786"/>
          </a:xfrm>
          <a:prstGeom prst="rect">
            <a:avLst/>
          </a:prstGeom>
          <a:solidFill>
            <a:schemeClr val="bg1"/>
          </a:solidFill>
          <a:ln>
            <a:solidFill>
              <a:srgbClr val="BCE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ct val="75000"/>
            </a:pPr>
            <a:r>
              <a:rPr lang="en-US" sz="1600" b="0" dirty="0" smtClean="0">
                <a:solidFill>
                  <a:schemeClr val="tx1"/>
                </a:solidFill>
                <a:latin typeface="Franklin Gothic Book" panose="020B0503020102020204" pitchFamily="34" charset="0"/>
                <a:ea typeface="MS PGothic" charset="0"/>
                <a:cs typeface="MS PGothic" charset="0"/>
              </a:rPr>
              <a:t>Improved utilization</a:t>
            </a:r>
            <a:endParaRPr lang="en-US" sz="1600" b="0" dirty="0">
              <a:solidFill>
                <a:schemeClr val="tx1"/>
              </a:solidFill>
              <a:latin typeface="Franklin Gothic Book" panose="020B0503020102020204" pitchFamily="34" charset="0"/>
              <a:ea typeface="MS PGothic" charset="0"/>
              <a:cs typeface="MS PGothic" charset="0"/>
            </a:endParaRPr>
          </a:p>
        </p:txBody>
      </p:sp>
      <p:sp>
        <p:nvSpPr>
          <p:cNvPr id="32" name="Rectangle 31"/>
          <p:cNvSpPr/>
          <p:nvPr userDrawn="1"/>
        </p:nvSpPr>
        <p:spPr>
          <a:xfrm>
            <a:off x="194917" y="4057651"/>
            <a:ext cx="8769698" cy="641540"/>
          </a:xfrm>
          <a:prstGeom prst="rect">
            <a:avLst/>
          </a:prstGeom>
          <a:solidFill>
            <a:schemeClr val="bg1"/>
          </a:solidFill>
          <a:ln>
            <a:solidFill>
              <a:srgbClr val="046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ct val="75000"/>
            </a:pPr>
            <a:r>
              <a:rPr lang="en-US" sz="1800" dirty="0" smtClean="0">
                <a:solidFill>
                  <a:schemeClr val="tx1"/>
                </a:solidFill>
                <a:latin typeface="Franklin Gothic Book" panose="020B0503020102020204" pitchFamily="34" charset="0"/>
                <a:ea typeface="MS PGothic" charset="0"/>
                <a:cs typeface="MS PGothic" charset="0"/>
              </a:rPr>
              <a:t>Environmental</a:t>
            </a:r>
            <a:r>
              <a:rPr lang="en-US" sz="1800" baseline="0" dirty="0" smtClean="0">
                <a:solidFill>
                  <a:schemeClr val="tx1"/>
                </a:solidFill>
                <a:latin typeface="Franklin Gothic Book" panose="020B0503020102020204" pitchFamily="34" charset="0"/>
                <a:ea typeface="MS PGothic" charset="0"/>
                <a:cs typeface="MS PGothic" charset="0"/>
              </a:rPr>
              <a:t> health, Equity, Contextual Factors</a:t>
            </a:r>
            <a:endParaRPr lang="en-US" sz="1800" dirty="0" smtClean="0">
              <a:solidFill>
                <a:schemeClr val="tx1"/>
              </a:solidFill>
              <a:latin typeface="Franklin Gothic Book" panose="020B0503020102020204" pitchFamily="34" charset="0"/>
              <a:ea typeface="MS PGothic" charset="0"/>
              <a:cs typeface="MS PGothic" charset="0"/>
            </a:endParaRPr>
          </a:p>
        </p:txBody>
      </p:sp>
      <p:sp>
        <p:nvSpPr>
          <p:cNvPr id="33" name="Rectangle 32"/>
          <p:cNvSpPr/>
          <p:nvPr userDrawn="1"/>
        </p:nvSpPr>
        <p:spPr>
          <a:xfrm>
            <a:off x="196413" y="1110494"/>
            <a:ext cx="1659242" cy="369332"/>
          </a:xfrm>
          <a:prstGeom prst="rect">
            <a:avLst/>
          </a:prstGeom>
          <a:solidFill>
            <a:srgbClr val="FFD4A1"/>
          </a:solidFill>
          <a:ln>
            <a:solidFill>
              <a:srgbClr val="FFD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58585A"/>
                </a:solidFill>
              </a:rPr>
              <a:t>Inputs</a:t>
            </a:r>
            <a:endParaRPr lang="en-US" b="1" dirty="0">
              <a:solidFill>
                <a:srgbClr val="58585A"/>
              </a:solidFill>
            </a:endParaRPr>
          </a:p>
        </p:txBody>
      </p:sp>
      <p:sp>
        <p:nvSpPr>
          <p:cNvPr id="41" name="Rectangle 40"/>
          <p:cNvSpPr/>
          <p:nvPr userDrawn="1"/>
        </p:nvSpPr>
        <p:spPr>
          <a:xfrm>
            <a:off x="3751641" y="1110494"/>
            <a:ext cx="1659242" cy="369332"/>
          </a:xfrm>
          <a:prstGeom prst="rect">
            <a:avLst/>
          </a:prstGeom>
          <a:solidFill>
            <a:srgbClr val="BCEBB8"/>
          </a:solidFill>
          <a:ln>
            <a:solidFill>
              <a:srgbClr val="BCE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58585A"/>
                </a:solidFill>
              </a:rPr>
              <a:t>Outputs</a:t>
            </a:r>
            <a:endParaRPr lang="en-US" b="1" dirty="0">
              <a:solidFill>
                <a:srgbClr val="58585A"/>
              </a:solidFill>
            </a:endParaRPr>
          </a:p>
        </p:txBody>
      </p:sp>
      <p:sp>
        <p:nvSpPr>
          <p:cNvPr id="42" name="Rectangle 41"/>
          <p:cNvSpPr/>
          <p:nvPr userDrawn="1"/>
        </p:nvSpPr>
        <p:spPr>
          <a:xfrm>
            <a:off x="5529255" y="1110494"/>
            <a:ext cx="1659242" cy="369332"/>
          </a:xfrm>
          <a:prstGeom prst="rect">
            <a:avLst/>
          </a:prstGeom>
          <a:solidFill>
            <a:srgbClr val="FEED90"/>
          </a:solidFill>
          <a:ln>
            <a:solidFill>
              <a:srgbClr val="FEE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58585A"/>
                </a:solidFill>
              </a:rPr>
              <a:t>Outcomes</a:t>
            </a:r>
            <a:endParaRPr lang="en-US" b="1" dirty="0">
              <a:solidFill>
                <a:srgbClr val="58585A"/>
              </a:solidFill>
            </a:endParaRPr>
          </a:p>
        </p:txBody>
      </p:sp>
      <p:sp>
        <p:nvSpPr>
          <p:cNvPr id="43" name="Rectangle 42"/>
          <p:cNvSpPr/>
          <p:nvPr userDrawn="1"/>
        </p:nvSpPr>
        <p:spPr>
          <a:xfrm>
            <a:off x="7306870" y="1110494"/>
            <a:ext cx="1659242" cy="369332"/>
          </a:xfrm>
          <a:prstGeom prst="rect">
            <a:avLst/>
          </a:prstGeom>
          <a:solidFill>
            <a:srgbClr val="FD688F"/>
          </a:solidFill>
          <a:ln>
            <a:solidFill>
              <a:srgbClr val="FD6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58585A"/>
                </a:solidFill>
              </a:rPr>
              <a:t>Impact</a:t>
            </a:r>
            <a:endParaRPr lang="en-US" b="1" dirty="0">
              <a:solidFill>
                <a:srgbClr val="58585A"/>
              </a:solidFill>
            </a:endParaRPr>
          </a:p>
        </p:txBody>
      </p:sp>
      <p:cxnSp>
        <p:nvCxnSpPr>
          <p:cNvPr id="44" name="Straight Arrow Connector 43"/>
          <p:cNvCxnSpPr/>
          <p:nvPr userDrawn="1"/>
        </p:nvCxnSpPr>
        <p:spPr>
          <a:xfrm>
            <a:off x="1816367" y="1295160"/>
            <a:ext cx="196948"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userDrawn="1"/>
        </p:nvCxnSpPr>
        <p:spPr>
          <a:xfrm>
            <a:off x="3593981" y="1295160"/>
            <a:ext cx="196948"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userDrawn="1"/>
        </p:nvCxnSpPr>
        <p:spPr>
          <a:xfrm>
            <a:off x="5371595" y="1295160"/>
            <a:ext cx="196948"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7149209" y="1295160"/>
            <a:ext cx="196948"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userDrawn="1"/>
        </p:nvCxnSpPr>
        <p:spPr>
          <a:xfrm>
            <a:off x="1816367" y="2791024"/>
            <a:ext cx="196948"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userDrawn="1"/>
        </p:nvCxnSpPr>
        <p:spPr>
          <a:xfrm>
            <a:off x="3593981" y="2791024"/>
            <a:ext cx="196948"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userDrawn="1"/>
        </p:nvCxnSpPr>
        <p:spPr>
          <a:xfrm>
            <a:off x="5371595" y="2791024"/>
            <a:ext cx="196948"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userDrawn="1"/>
        </p:nvCxnSpPr>
        <p:spPr>
          <a:xfrm>
            <a:off x="7149209" y="2791024"/>
            <a:ext cx="196948"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userDrawn="1"/>
        </p:nvCxnSpPr>
        <p:spPr>
          <a:xfrm>
            <a:off x="4491192" y="2791024"/>
            <a:ext cx="196948"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userDrawn="1"/>
        </p:nvSpPr>
        <p:spPr>
          <a:xfrm>
            <a:off x="1974027" y="1110494"/>
            <a:ext cx="1659242" cy="369332"/>
          </a:xfrm>
          <a:prstGeom prst="rect">
            <a:avLst/>
          </a:prstGeom>
          <a:solidFill>
            <a:srgbClr val="2D13D0"/>
          </a:solidFill>
          <a:ln>
            <a:solidFill>
              <a:srgbClr val="2D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Process</a:t>
            </a:r>
          </a:p>
        </p:txBody>
      </p:sp>
      <p:sp>
        <p:nvSpPr>
          <p:cNvPr id="68" name="Rectangle 67"/>
          <p:cNvSpPr/>
          <p:nvPr userDrawn="1"/>
        </p:nvSpPr>
        <p:spPr>
          <a:xfrm>
            <a:off x="196414" y="1612216"/>
            <a:ext cx="1659241" cy="2330152"/>
          </a:xfrm>
          <a:prstGeom prst="rect">
            <a:avLst/>
          </a:prstGeom>
          <a:solidFill>
            <a:schemeClr val="bg1"/>
          </a:solidFill>
          <a:ln>
            <a:solidFill>
              <a:srgbClr val="9A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75000"/>
            </a:pPr>
            <a:r>
              <a:rPr lang="en-US" sz="1600" b="0" dirty="0" smtClean="0">
                <a:solidFill>
                  <a:schemeClr val="tx1"/>
                </a:solidFill>
                <a:latin typeface="Franklin Gothic Book" panose="020B0503020102020204" pitchFamily="34" charset="0"/>
                <a:ea typeface="MS PGothic" charset="0"/>
                <a:cs typeface="MS PGothic" charset="0"/>
              </a:rPr>
              <a:t>Funding</a:t>
            </a:r>
            <a:endParaRPr lang="en-US" sz="1600" b="0" dirty="0">
              <a:solidFill>
                <a:schemeClr val="tx1"/>
              </a:solidFill>
              <a:latin typeface="Franklin Gothic Book" panose="020B0503020102020204" pitchFamily="34" charset="0"/>
              <a:ea typeface="MS PGothic" charset="0"/>
              <a:cs typeface="MS PGothic" charset="0"/>
            </a:endParaRPr>
          </a:p>
          <a:p>
            <a:pPr>
              <a:buSzPct val="75000"/>
            </a:pPr>
            <a:endParaRPr lang="en-US" sz="1600" b="0" dirty="0" smtClean="0">
              <a:solidFill>
                <a:schemeClr val="tx1"/>
              </a:solidFill>
              <a:latin typeface="Franklin Gothic Book" panose="020B0503020102020204" pitchFamily="34" charset="0"/>
              <a:ea typeface="MS PGothic" charset="0"/>
              <a:cs typeface="MS PGothic" charset="0"/>
            </a:endParaRPr>
          </a:p>
          <a:p>
            <a:pPr>
              <a:buSzPct val="75000"/>
            </a:pPr>
            <a:r>
              <a:rPr lang="en-US" sz="1600" b="0" dirty="0" smtClean="0">
                <a:solidFill>
                  <a:schemeClr val="tx1"/>
                </a:solidFill>
                <a:latin typeface="Franklin Gothic Book" panose="020B0503020102020204" pitchFamily="34" charset="0"/>
                <a:ea typeface="MS PGothic" charset="0"/>
                <a:cs typeface="MS PGothic" charset="0"/>
              </a:rPr>
              <a:t>Policies</a:t>
            </a:r>
            <a:endParaRPr lang="en-US" sz="1600" b="0" dirty="0">
              <a:solidFill>
                <a:schemeClr val="tx1"/>
              </a:solidFill>
              <a:latin typeface="Franklin Gothic Book" panose="020B0503020102020204" pitchFamily="34" charset="0"/>
              <a:ea typeface="MS PGothic" charset="0"/>
              <a:cs typeface="MS PGothic" charset="0"/>
            </a:endParaRPr>
          </a:p>
          <a:p>
            <a:pPr>
              <a:buSzPct val="75000"/>
            </a:pPr>
            <a:endParaRPr lang="en-US" sz="1600" b="0" dirty="0" smtClean="0">
              <a:solidFill>
                <a:schemeClr val="tx1"/>
              </a:solidFill>
              <a:latin typeface="Franklin Gothic Book" panose="020B0503020102020204" pitchFamily="34" charset="0"/>
              <a:ea typeface="MS PGothic" charset="0"/>
              <a:cs typeface="MS PGothic" charset="0"/>
            </a:endParaRPr>
          </a:p>
          <a:p>
            <a:pPr>
              <a:buSzPct val="75000"/>
            </a:pPr>
            <a:r>
              <a:rPr lang="en-US" sz="1600" b="0" dirty="0" smtClean="0">
                <a:solidFill>
                  <a:schemeClr val="tx1"/>
                </a:solidFill>
                <a:latin typeface="Franklin Gothic Book" panose="020B0503020102020204" pitchFamily="34" charset="0"/>
                <a:ea typeface="MS PGothic" charset="0"/>
                <a:cs typeface="MS PGothic" charset="0"/>
              </a:rPr>
              <a:t>Plan</a:t>
            </a:r>
            <a:endParaRPr lang="en-US" sz="1600" b="0" dirty="0">
              <a:solidFill>
                <a:schemeClr val="tx1"/>
              </a:solidFill>
              <a:latin typeface="Franklin Gothic Book" panose="020B0503020102020204" pitchFamily="34" charset="0"/>
              <a:ea typeface="MS PGothic" charset="0"/>
              <a:cs typeface="MS PGothic" charset="0"/>
            </a:endParaRPr>
          </a:p>
          <a:p>
            <a:pPr>
              <a:buSzPct val="75000"/>
            </a:pPr>
            <a:endParaRPr lang="en-US" sz="1600" b="0" dirty="0" smtClean="0">
              <a:solidFill>
                <a:schemeClr val="tx1"/>
              </a:solidFill>
              <a:latin typeface="Franklin Gothic Book" panose="020B0503020102020204" pitchFamily="34" charset="0"/>
              <a:ea typeface="MS PGothic" charset="0"/>
              <a:cs typeface="MS PGothic" charset="0"/>
            </a:endParaRPr>
          </a:p>
          <a:p>
            <a:pPr>
              <a:buSzPct val="75000"/>
            </a:pPr>
            <a:r>
              <a:rPr lang="en-US" sz="1600" b="0" dirty="0" smtClean="0">
                <a:solidFill>
                  <a:schemeClr val="tx1"/>
                </a:solidFill>
                <a:latin typeface="Franklin Gothic Book" panose="020B0503020102020204" pitchFamily="34" charset="0"/>
                <a:ea typeface="MS PGothic" charset="0"/>
                <a:cs typeface="MS PGothic" charset="0"/>
              </a:rPr>
              <a:t>Harmonization</a:t>
            </a:r>
          </a:p>
        </p:txBody>
      </p:sp>
      <p:sp>
        <p:nvSpPr>
          <p:cNvPr id="69" name="Rectangle 68"/>
          <p:cNvSpPr/>
          <p:nvPr userDrawn="1"/>
        </p:nvSpPr>
        <p:spPr>
          <a:xfrm>
            <a:off x="1974027" y="1612213"/>
            <a:ext cx="1659242" cy="2330153"/>
          </a:xfrm>
          <a:prstGeom prst="rect">
            <a:avLst/>
          </a:prstGeom>
          <a:solidFill>
            <a:schemeClr val="bg1"/>
          </a:solidFill>
          <a:ln>
            <a:solidFill>
              <a:srgbClr val="2D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457200" rtl="0" eaLnBrk="1" latinLnBrk="0" hangingPunct="1">
              <a:buSzPct val="75000"/>
            </a:pPr>
            <a:r>
              <a:rPr lang="en-US" sz="1600" b="0" kern="1200" dirty="0" smtClean="0">
                <a:solidFill>
                  <a:schemeClr val="tx1"/>
                </a:solidFill>
                <a:latin typeface="Franklin Gothic Book" panose="020B0503020102020204" pitchFamily="34" charset="0"/>
                <a:ea typeface="MS PGothic" charset="0"/>
                <a:cs typeface="MS PGothic" charset="0"/>
              </a:rPr>
              <a:t>Project implementation</a:t>
            </a:r>
            <a:endParaRPr lang="en-US" sz="1600" b="0" kern="1200" dirty="0">
              <a:solidFill>
                <a:schemeClr val="tx1"/>
              </a:solidFill>
              <a:latin typeface="Franklin Gothic Book" panose="020B0503020102020204" pitchFamily="34" charset="0"/>
              <a:ea typeface="MS PGothic" charset="0"/>
              <a:cs typeface="MS PGothic" charset="0"/>
            </a:endParaRPr>
          </a:p>
          <a:p>
            <a:pPr marL="0" algn="l" defTabSz="457200" rtl="0" eaLnBrk="1" latinLnBrk="0" hangingPunct="1">
              <a:buSzPct val="75000"/>
            </a:pPr>
            <a:endParaRPr lang="en-US" sz="1600" b="0" kern="1200" dirty="0" smtClean="0">
              <a:solidFill>
                <a:schemeClr val="tx1"/>
              </a:solidFill>
              <a:latin typeface="Franklin Gothic Book" panose="020B0503020102020204" pitchFamily="34" charset="0"/>
              <a:ea typeface="MS PGothic" charset="0"/>
              <a:cs typeface="MS PGothic" charset="0"/>
            </a:endParaRPr>
          </a:p>
          <a:p>
            <a:pPr marL="0" algn="l" defTabSz="457200" rtl="0" eaLnBrk="1" latinLnBrk="0" hangingPunct="1">
              <a:buSzPct val="75000"/>
            </a:pPr>
            <a:r>
              <a:rPr lang="en-US" sz="1600" b="0" kern="1200" dirty="0" smtClean="0">
                <a:solidFill>
                  <a:schemeClr val="tx1"/>
                </a:solidFill>
                <a:latin typeface="Franklin Gothic Book" panose="020B0503020102020204" pitchFamily="34" charset="0"/>
                <a:ea typeface="MS PGothic" charset="0"/>
                <a:cs typeface="MS PGothic" charset="0"/>
              </a:rPr>
              <a:t>Capacity building</a:t>
            </a:r>
            <a:endParaRPr lang="en-US" sz="1600" b="0" kern="1200" dirty="0">
              <a:solidFill>
                <a:schemeClr val="tx1"/>
              </a:solidFill>
              <a:latin typeface="Franklin Gothic Book" panose="020B0503020102020204" pitchFamily="34" charset="0"/>
              <a:ea typeface="MS PGothic" charset="0"/>
              <a:cs typeface="MS PGothic" charset="0"/>
            </a:endParaRPr>
          </a:p>
          <a:p>
            <a:pPr marL="0" algn="l" defTabSz="457200" rtl="0" eaLnBrk="1" latinLnBrk="0" hangingPunct="1">
              <a:buSzPct val="75000"/>
            </a:pPr>
            <a:endParaRPr lang="en-US" sz="1600" b="0" kern="1200" dirty="0" smtClean="0">
              <a:solidFill>
                <a:schemeClr val="tx1"/>
              </a:solidFill>
              <a:latin typeface="Franklin Gothic Book" panose="020B0503020102020204" pitchFamily="34" charset="0"/>
              <a:ea typeface="MS PGothic" charset="0"/>
              <a:cs typeface="MS PGothic" charset="0"/>
            </a:endParaRPr>
          </a:p>
          <a:p>
            <a:pPr marL="0" algn="l" defTabSz="457200" rtl="0" eaLnBrk="1" latinLnBrk="0" hangingPunct="1">
              <a:buSzPct val="75000"/>
            </a:pPr>
            <a:r>
              <a:rPr lang="en-US" sz="1600" b="0" kern="1200" dirty="0" smtClean="0">
                <a:solidFill>
                  <a:schemeClr val="tx1"/>
                </a:solidFill>
                <a:latin typeface="Franklin Gothic Book" panose="020B0503020102020204" pitchFamily="34" charset="0"/>
                <a:ea typeface="MS PGothic" charset="0"/>
                <a:cs typeface="MS PGothic" charset="0"/>
              </a:rPr>
              <a:t>Accountability</a:t>
            </a:r>
          </a:p>
          <a:p>
            <a:pPr marL="0" algn="l" defTabSz="457200" rtl="0" eaLnBrk="1" latinLnBrk="0" hangingPunct="1">
              <a:buSzPct val="75000"/>
            </a:pPr>
            <a:endParaRPr lang="en-US" sz="1600" b="0" kern="1200" dirty="0" smtClean="0">
              <a:solidFill>
                <a:schemeClr val="tx1"/>
              </a:solidFill>
              <a:latin typeface="Franklin Gothic Book" panose="020B0503020102020204" pitchFamily="34" charset="0"/>
              <a:ea typeface="MS PGothic" charset="0"/>
              <a:cs typeface="MS PGothic" charset="0"/>
            </a:endParaRPr>
          </a:p>
          <a:p>
            <a:pPr marL="0" algn="l" defTabSz="457200" rtl="0" eaLnBrk="1" latinLnBrk="0" hangingPunct="1">
              <a:buSzPct val="75000"/>
            </a:pPr>
            <a:r>
              <a:rPr lang="en-US" sz="1600" b="0" kern="1200" dirty="0" smtClean="0">
                <a:solidFill>
                  <a:schemeClr val="tx1"/>
                </a:solidFill>
                <a:latin typeface="Franklin Gothic Book" panose="020B0503020102020204" pitchFamily="34" charset="0"/>
                <a:ea typeface="MS PGothic" charset="0"/>
                <a:cs typeface="MS PGothic" charset="0"/>
              </a:rPr>
              <a:t>Gender equality</a:t>
            </a:r>
            <a:endParaRPr lang="en-US" sz="1600" b="0" kern="1200" dirty="0">
              <a:solidFill>
                <a:schemeClr val="tx1"/>
              </a:solidFill>
              <a:latin typeface="Franklin Gothic Book" panose="020B0503020102020204" pitchFamily="34" charset="0"/>
              <a:ea typeface="MS PGothic" charset="0"/>
              <a:cs typeface="MS PGothic" charset="0"/>
            </a:endParaRPr>
          </a:p>
        </p:txBody>
      </p:sp>
      <p:sp>
        <p:nvSpPr>
          <p:cNvPr id="70" name="Rectangle 69"/>
          <p:cNvSpPr/>
          <p:nvPr userDrawn="1"/>
        </p:nvSpPr>
        <p:spPr>
          <a:xfrm>
            <a:off x="5526263" y="1612212"/>
            <a:ext cx="1662234" cy="2330153"/>
          </a:xfrm>
          <a:prstGeom prst="rect">
            <a:avLst/>
          </a:prstGeom>
          <a:solidFill>
            <a:schemeClr val="bg1"/>
          </a:solidFill>
          <a:ln>
            <a:solidFill>
              <a:srgbClr val="13D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457200" rtl="0" eaLnBrk="1" latinLnBrk="0" hangingPunct="1">
              <a:buSzPct val="75000"/>
            </a:pPr>
            <a:r>
              <a:rPr lang="en-US" sz="1600" b="0" kern="1200" dirty="0" smtClean="0">
                <a:solidFill>
                  <a:schemeClr val="tx1"/>
                </a:solidFill>
                <a:latin typeface="Franklin Gothic Book" panose="020B0503020102020204" pitchFamily="34" charset="0"/>
                <a:ea typeface="MS PGothic" charset="0"/>
                <a:cs typeface="MS PGothic" charset="0"/>
              </a:rPr>
              <a:t>Intervention coverage</a:t>
            </a:r>
          </a:p>
          <a:p>
            <a:pPr marL="0" algn="l" defTabSz="457200" rtl="0" eaLnBrk="1" latinLnBrk="0" hangingPunct="1">
              <a:buSzPct val="75000"/>
            </a:pPr>
            <a:endParaRPr lang="en-US" sz="1600" b="0" kern="1200" dirty="0">
              <a:solidFill>
                <a:schemeClr val="tx1"/>
              </a:solidFill>
              <a:latin typeface="Franklin Gothic Book" panose="020B0503020102020204" pitchFamily="34" charset="0"/>
              <a:ea typeface="MS PGothic" charset="0"/>
              <a:cs typeface="MS PGothic" charset="0"/>
            </a:endParaRPr>
          </a:p>
          <a:p>
            <a:pPr marL="0" algn="l" defTabSz="457200" rtl="0" eaLnBrk="1" latinLnBrk="0" hangingPunct="1">
              <a:buSzPct val="75000"/>
            </a:pPr>
            <a:r>
              <a:rPr lang="en-US" sz="1600" b="0" kern="1200" dirty="0" smtClean="0">
                <a:solidFill>
                  <a:schemeClr val="tx1"/>
                </a:solidFill>
                <a:latin typeface="Franklin Gothic Book" panose="020B0503020102020204" pitchFamily="34" charset="0"/>
                <a:ea typeface="MS PGothic" charset="0"/>
                <a:cs typeface="MS PGothic" charset="0"/>
              </a:rPr>
              <a:t>Behavior change</a:t>
            </a:r>
            <a:endParaRPr lang="en-US" sz="1600" b="0" kern="1200" dirty="0">
              <a:solidFill>
                <a:schemeClr val="tx1"/>
              </a:solidFill>
              <a:latin typeface="Franklin Gothic Book" panose="020B0503020102020204" pitchFamily="34" charset="0"/>
              <a:ea typeface="MS PGothic" charset="0"/>
              <a:cs typeface="MS PGothic" charset="0"/>
            </a:endParaRPr>
          </a:p>
        </p:txBody>
      </p:sp>
      <p:sp>
        <p:nvSpPr>
          <p:cNvPr id="71" name="Rectangle 70"/>
          <p:cNvSpPr/>
          <p:nvPr userDrawn="1"/>
        </p:nvSpPr>
        <p:spPr>
          <a:xfrm>
            <a:off x="7301163" y="1617900"/>
            <a:ext cx="1664949" cy="2330153"/>
          </a:xfrm>
          <a:prstGeom prst="rect">
            <a:avLst/>
          </a:prstGeom>
          <a:solidFill>
            <a:schemeClr val="bg1"/>
          </a:solidFill>
          <a:ln>
            <a:solidFill>
              <a:srgbClr val="5D6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457200" rtl="0" eaLnBrk="1" latinLnBrk="0" hangingPunct="1">
              <a:buSzPct val="75000"/>
            </a:pPr>
            <a:r>
              <a:rPr lang="en-US" sz="1600" b="0" kern="1200" dirty="0" smtClean="0">
                <a:solidFill>
                  <a:schemeClr val="tx1"/>
                </a:solidFill>
                <a:latin typeface="Franklin Gothic Book" panose="020B0503020102020204" pitchFamily="34" charset="0"/>
                <a:ea typeface="MS PGothic" charset="0"/>
                <a:cs typeface="MS PGothic" charset="0"/>
              </a:rPr>
              <a:t>Improved survival</a:t>
            </a:r>
          </a:p>
          <a:p>
            <a:pPr marL="0" algn="l" defTabSz="457200" rtl="0" eaLnBrk="1" latinLnBrk="0" hangingPunct="1">
              <a:buSzPct val="75000"/>
            </a:pPr>
            <a:endParaRPr lang="en-US" sz="1600" b="0" kern="1200" dirty="0" smtClean="0">
              <a:solidFill>
                <a:schemeClr val="tx1"/>
              </a:solidFill>
              <a:latin typeface="Franklin Gothic Book" panose="020B0503020102020204" pitchFamily="34" charset="0"/>
              <a:ea typeface="MS PGothic" charset="0"/>
              <a:cs typeface="MS PGothic" charset="0"/>
            </a:endParaRPr>
          </a:p>
          <a:p>
            <a:pPr marL="0" algn="l" defTabSz="457200" rtl="0" eaLnBrk="1" latinLnBrk="0" hangingPunct="1">
              <a:buSzPct val="75000"/>
            </a:pPr>
            <a:r>
              <a:rPr lang="en-US" sz="1600" b="0" kern="1200" dirty="0" smtClean="0">
                <a:solidFill>
                  <a:schemeClr val="tx1"/>
                </a:solidFill>
                <a:latin typeface="Franklin Gothic Book" panose="020B0503020102020204" pitchFamily="34" charset="0"/>
                <a:ea typeface="MS PGothic" charset="0"/>
                <a:cs typeface="MS PGothic" charset="0"/>
              </a:rPr>
              <a:t>Improved nutrition</a:t>
            </a:r>
          </a:p>
        </p:txBody>
      </p:sp>
      <p:sp>
        <p:nvSpPr>
          <p:cNvPr id="72" name="Rectangle 71"/>
          <p:cNvSpPr/>
          <p:nvPr userDrawn="1"/>
        </p:nvSpPr>
        <p:spPr>
          <a:xfrm rot="16200000">
            <a:off x="2946965" y="2413897"/>
            <a:ext cx="2330155" cy="726786"/>
          </a:xfrm>
          <a:prstGeom prst="rect">
            <a:avLst/>
          </a:prstGeom>
          <a:solidFill>
            <a:schemeClr val="bg1"/>
          </a:solidFill>
          <a:ln>
            <a:solidFill>
              <a:srgbClr val="13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ct val="75000"/>
            </a:pPr>
            <a:r>
              <a:rPr lang="en-US" sz="1600" b="0" dirty="0" smtClean="0">
                <a:solidFill>
                  <a:schemeClr val="tx1"/>
                </a:solidFill>
                <a:latin typeface="Franklin Gothic Book" panose="020B0503020102020204" pitchFamily="34" charset="0"/>
                <a:ea typeface="MS PGothic" charset="0"/>
                <a:cs typeface="MS PGothic" charset="0"/>
              </a:rPr>
              <a:t>Improved provision of services</a:t>
            </a:r>
            <a:endParaRPr lang="en-US" sz="1600" b="0" dirty="0">
              <a:solidFill>
                <a:schemeClr val="tx1"/>
              </a:solidFill>
              <a:latin typeface="Franklin Gothic Book" panose="020B0503020102020204" pitchFamily="34" charset="0"/>
              <a:ea typeface="MS PGothic" charset="0"/>
              <a:cs typeface="MS PGothic" charset="0"/>
            </a:endParaRPr>
          </a:p>
        </p:txBody>
      </p:sp>
      <p:sp>
        <p:nvSpPr>
          <p:cNvPr id="73" name="Rectangle 72"/>
          <p:cNvSpPr/>
          <p:nvPr userDrawn="1"/>
        </p:nvSpPr>
        <p:spPr>
          <a:xfrm rot="16200000">
            <a:off x="3885126" y="2413896"/>
            <a:ext cx="2330155" cy="726786"/>
          </a:xfrm>
          <a:prstGeom prst="rect">
            <a:avLst/>
          </a:prstGeom>
          <a:solidFill>
            <a:schemeClr val="bg1"/>
          </a:solidFill>
          <a:ln>
            <a:solidFill>
              <a:srgbClr val="13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ct val="75000"/>
            </a:pPr>
            <a:r>
              <a:rPr lang="en-US" sz="1600" b="0" dirty="0" smtClean="0">
                <a:solidFill>
                  <a:schemeClr val="tx1"/>
                </a:solidFill>
                <a:latin typeface="Franklin Gothic Book" panose="020B0503020102020204" pitchFamily="34" charset="0"/>
                <a:ea typeface="MS PGothic" charset="0"/>
                <a:cs typeface="MS PGothic" charset="0"/>
              </a:rPr>
              <a:t>Improved utilization</a:t>
            </a:r>
            <a:endParaRPr lang="en-US" sz="1600" b="0" dirty="0">
              <a:solidFill>
                <a:schemeClr val="tx1"/>
              </a:solidFill>
              <a:latin typeface="Franklin Gothic Book" panose="020B0503020102020204" pitchFamily="34" charset="0"/>
              <a:ea typeface="MS PGothic" charset="0"/>
              <a:cs typeface="MS PGothic" charset="0"/>
            </a:endParaRPr>
          </a:p>
        </p:txBody>
      </p:sp>
      <p:sp>
        <p:nvSpPr>
          <p:cNvPr id="74" name="Rectangle 73"/>
          <p:cNvSpPr/>
          <p:nvPr userDrawn="1"/>
        </p:nvSpPr>
        <p:spPr>
          <a:xfrm>
            <a:off x="194917" y="4057651"/>
            <a:ext cx="8769698" cy="641540"/>
          </a:xfrm>
          <a:prstGeom prst="rect">
            <a:avLst/>
          </a:prstGeom>
          <a:solidFill>
            <a:schemeClr val="bg1"/>
          </a:solidFill>
          <a:ln>
            <a:solidFill>
              <a:srgbClr val="0518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ct val="75000"/>
            </a:pPr>
            <a:r>
              <a:rPr lang="en-US" sz="1800" dirty="0" smtClean="0">
                <a:solidFill>
                  <a:schemeClr val="tx1"/>
                </a:solidFill>
                <a:latin typeface="Franklin Gothic Book" panose="020B0503020102020204" pitchFamily="34" charset="0"/>
                <a:ea typeface="MS PGothic" charset="0"/>
                <a:cs typeface="MS PGothic" charset="0"/>
              </a:rPr>
              <a:t>Environmental</a:t>
            </a:r>
            <a:r>
              <a:rPr lang="en-US" sz="1800" baseline="0" dirty="0" smtClean="0">
                <a:solidFill>
                  <a:schemeClr val="tx1"/>
                </a:solidFill>
                <a:latin typeface="Franklin Gothic Book" panose="020B0503020102020204" pitchFamily="34" charset="0"/>
                <a:ea typeface="MS PGothic" charset="0"/>
                <a:cs typeface="MS PGothic" charset="0"/>
              </a:rPr>
              <a:t> health, Equity, Contextual Factors</a:t>
            </a:r>
            <a:endParaRPr lang="en-US" sz="1800" dirty="0" smtClean="0">
              <a:solidFill>
                <a:schemeClr val="tx1"/>
              </a:solidFill>
              <a:latin typeface="Franklin Gothic Book" panose="020B0503020102020204" pitchFamily="34" charset="0"/>
              <a:ea typeface="MS PGothic" charset="0"/>
              <a:cs typeface="MS PGothic" charset="0"/>
            </a:endParaRPr>
          </a:p>
        </p:txBody>
      </p:sp>
      <p:sp>
        <p:nvSpPr>
          <p:cNvPr id="75" name="Rectangle 74"/>
          <p:cNvSpPr/>
          <p:nvPr userDrawn="1"/>
        </p:nvSpPr>
        <p:spPr>
          <a:xfrm>
            <a:off x="196413" y="1110494"/>
            <a:ext cx="1659242" cy="369332"/>
          </a:xfrm>
          <a:prstGeom prst="rect">
            <a:avLst/>
          </a:prstGeom>
          <a:solidFill>
            <a:srgbClr val="9A13D0"/>
          </a:solidFill>
          <a:ln>
            <a:solidFill>
              <a:srgbClr val="9A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Inputs</a:t>
            </a:r>
            <a:endParaRPr lang="en-US" b="1" dirty="0">
              <a:solidFill>
                <a:schemeClr val="bg1"/>
              </a:solidFill>
            </a:endParaRPr>
          </a:p>
        </p:txBody>
      </p:sp>
      <p:sp>
        <p:nvSpPr>
          <p:cNvPr id="76" name="Rectangle 75"/>
          <p:cNvSpPr/>
          <p:nvPr userDrawn="1"/>
        </p:nvSpPr>
        <p:spPr>
          <a:xfrm>
            <a:off x="3751641" y="1110494"/>
            <a:ext cx="1659242" cy="369332"/>
          </a:xfrm>
          <a:prstGeom prst="rect">
            <a:avLst/>
          </a:prstGeom>
          <a:solidFill>
            <a:srgbClr val="1392D0"/>
          </a:solidFill>
          <a:ln>
            <a:solidFill>
              <a:srgbClr val="13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Outputs</a:t>
            </a:r>
            <a:endParaRPr lang="en-US" b="1" dirty="0">
              <a:solidFill>
                <a:schemeClr val="bg1"/>
              </a:solidFill>
            </a:endParaRPr>
          </a:p>
        </p:txBody>
      </p:sp>
      <p:sp>
        <p:nvSpPr>
          <p:cNvPr id="77" name="Rectangle 76"/>
          <p:cNvSpPr/>
          <p:nvPr userDrawn="1"/>
        </p:nvSpPr>
        <p:spPr>
          <a:xfrm>
            <a:off x="5529255" y="1110494"/>
            <a:ext cx="1659242" cy="369332"/>
          </a:xfrm>
          <a:prstGeom prst="rect">
            <a:avLst/>
          </a:prstGeom>
          <a:solidFill>
            <a:srgbClr val="13D0BD"/>
          </a:solidFill>
          <a:ln>
            <a:solidFill>
              <a:srgbClr val="13D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Outcomes</a:t>
            </a:r>
            <a:endParaRPr lang="en-US" b="1" dirty="0">
              <a:solidFill>
                <a:schemeClr val="bg1"/>
              </a:solidFill>
            </a:endParaRPr>
          </a:p>
        </p:txBody>
      </p:sp>
      <p:sp>
        <p:nvSpPr>
          <p:cNvPr id="78" name="Rectangle 77"/>
          <p:cNvSpPr/>
          <p:nvPr userDrawn="1"/>
        </p:nvSpPr>
        <p:spPr>
          <a:xfrm>
            <a:off x="7306870" y="1110494"/>
            <a:ext cx="1659242" cy="369332"/>
          </a:xfrm>
          <a:prstGeom prst="rect">
            <a:avLst/>
          </a:prstGeom>
          <a:solidFill>
            <a:srgbClr val="5D6C98"/>
          </a:solidFill>
          <a:ln>
            <a:solidFill>
              <a:srgbClr val="5D6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Impact</a:t>
            </a:r>
            <a:endParaRPr lang="en-US" b="1" dirty="0">
              <a:solidFill>
                <a:schemeClr val="bg1"/>
              </a:solidFill>
            </a:endParaRPr>
          </a:p>
        </p:txBody>
      </p:sp>
      <p:cxnSp>
        <p:nvCxnSpPr>
          <p:cNvPr id="79" name="Straight Arrow Connector 78"/>
          <p:cNvCxnSpPr/>
          <p:nvPr userDrawn="1"/>
        </p:nvCxnSpPr>
        <p:spPr>
          <a:xfrm>
            <a:off x="1816367" y="1295160"/>
            <a:ext cx="19694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userDrawn="1"/>
        </p:nvCxnSpPr>
        <p:spPr>
          <a:xfrm>
            <a:off x="3593981" y="1295160"/>
            <a:ext cx="19694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userDrawn="1"/>
        </p:nvCxnSpPr>
        <p:spPr>
          <a:xfrm>
            <a:off x="5371595" y="1295160"/>
            <a:ext cx="19694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userDrawn="1"/>
        </p:nvCxnSpPr>
        <p:spPr>
          <a:xfrm>
            <a:off x="7149209" y="1295160"/>
            <a:ext cx="19694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userDrawn="1"/>
        </p:nvCxnSpPr>
        <p:spPr>
          <a:xfrm>
            <a:off x="1816367" y="2791024"/>
            <a:ext cx="19694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userDrawn="1"/>
        </p:nvCxnSpPr>
        <p:spPr>
          <a:xfrm>
            <a:off x="3593981" y="2791024"/>
            <a:ext cx="19694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userDrawn="1"/>
        </p:nvCxnSpPr>
        <p:spPr>
          <a:xfrm>
            <a:off x="5371595" y="2791024"/>
            <a:ext cx="19694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userDrawn="1"/>
        </p:nvCxnSpPr>
        <p:spPr>
          <a:xfrm>
            <a:off x="7149209" y="2791024"/>
            <a:ext cx="19694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userDrawn="1"/>
        </p:nvCxnSpPr>
        <p:spPr>
          <a:xfrm>
            <a:off x="4491192" y="2791024"/>
            <a:ext cx="19694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2161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clusion (boom!)">
    <p:bg>
      <p:bgPr>
        <a:solidFill>
          <a:srgbClr val="FFFFFF"/>
        </a:solidFill>
        <a:effectLst/>
      </p:bgPr>
    </p:bg>
    <p:spTree>
      <p:nvGrpSpPr>
        <p:cNvPr id="1" name=""/>
        <p:cNvGrpSpPr/>
        <p:nvPr/>
      </p:nvGrpSpPr>
      <p:grpSpPr>
        <a:xfrm>
          <a:off x="0" y="0"/>
          <a:ext cx="0" cy="0"/>
          <a:chOff x="0" y="0"/>
          <a:chExt cx="0" cy="0"/>
        </a:xfrm>
      </p:grpSpPr>
      <p:sp>
        <p:nvSpPr>
          <p:cNvPr id="5"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Franklin Gothic Book" panose="020B0503020102020204" pitchFamily="34" charset="0"/>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smtClean="0"/>
              <a:t>Click to add source information</a:t>
            </a:r>
          </a:p>
        </p:txBody>
      </p:sp>
      <p:sp>
        <p:nvSpPr>
          <p:cNvPr id="6" name="Title 5"/>
          <p:cNvSpPr>
            <a:spLocks noGrp="1"/>
          </p:cNvSpPr>
          <p:nvPr>
            <p:ph type="title" hasCustomPrompt="1"/>
          </p:nvPr>
        </p:nvSpPr>
        <p:spPr>
          <a:xfrm>
            <a:off x="1384949" y="853441"/>
            <a:ext cx="6290469" cy="3568930"/>
          </a:xfrm>
          <a:ln w="28575">
            <a:solidFill>
              <a:srgbClr val="A1CC3A"/>
            </a:solidFill>
          </a:ln>
        </p:spPr>
        <p:txBody>
          <a:bodyPr>
            <a:normAutofit fontScale="90000"/>
          </a:bodyPr>
          <a:lstStyle>
            <a:lvl1pPr>
              <a:defRPr/>
            </a:lvl1pPr>
          </a:lstStyle>
          <a:p>
            <a:pPr algn="ctr"/>
            <a:r>
              <a:rPr lang="en-US" dirty="0" smtClean="0"/>
              <a:t>&lt;Insert text&gt;</a:t>
            </a:r>
            <a:endParaRPr lang="en-US" dirty="0"/>
          </a:p>
        </p:txBody>
      </p:sp>
    </p:spTree>
    <p:extLst>
      <p:ext uri="{BB962C8B-B14F-4D97-AF65-F5344CB8AC3E}">
        <p14:creationId xmlns:p14="http://schemas.microsoft.com/office/powerpoint/2010/main" val="34257142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of module slide (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561827"/>
            <a:ext cx="8839200" cy="857250"/>
          </a:xfrm>
        </p:spPr>
        <p:txBody>
          <a:bodyPr/>
          <a:lstStyle>
            <a:lvl1pPr algn="ctr">
              <a:defRPr/>
            </a:lvl1pPr>
          </a:lstStyle>
          <a:p>
            <a:r>
              <a:rPr lang="en-US" dirty="0" smtClean="0"/>
              <a:t>End of Module [X]</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0333" y="3977305"/>
            <a:ext cx="1723333" cy="485963"/>
          </a:xfrm>
          <a:prstGeom prst="rect">
            <a:avLst/>
          </a:prstGeom>
        </p:spPr>
      </p:pic>
    </p:spTree>
    <p:extLst>
      <p:ext uri="{BB962C8B-B14F-4D97-AF65-F5344CB8AC3E}">
        <p14:creationId xmlns:p14="http://schemas.microsoft.com/office/powerpoint/2010/main" val="14642864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200150"/>
            <a:ext cx="8153400" cy="337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smtClean="0">
                <a:ea typeface="+mn-ea"/>
              </a:defRPr>
            </a:lvl1pPr>
          </a:lstStyle>
          <a:p>
            <a:pPr>
              <a:defRPr/>
            </a:pPr>
            <a:fld id="{F0E33379-1AA4-4BE4-80F3-7BCCA28A56C5}" type="datetime1">
              <a:rPr lang="en-US" smtClean="0"/>
              <a:pPr>
                <a:defRPr/>
              </a:pPr>
              <a:t>11/13/2018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a:xfrm>
            <a:off x="8229600" y="4800601"/>
            <a:ext cx="533400" cy="183356"/>
          </a:xfrm>
        </p:spPr>
        <p:txBody>
          <a:bodyPr/>
          <a:lstStyle>
            <a:lvl1pPr fontAlgn="auto">
              <a:spcBef>
                <a:spcPts val="0"/>
              </a:spcBef>
              <a:spcAft>
                <a:spcPts val="0"/>
              </a:spcAft>
              <a:defRPr smtClean="0">
                <a:solidFill>
                  <a:schemeClr val="tx1"/>
                </a:solidFill>
                <a:ea typeface="+mn-ea"/>
              </a:defRPr>
            </a:lvl1pPr>
          </a:lstStyle>
          <a:p>
            <a:pPr>
              <a:defRPr/>
            </a:pPr>
            <a:fld id="{47BEEA49-D0BD-4529-9748-C29532EE4B36}" type="slidenum">
              <a:rPr lang="en-US"/>
              <a:pPr>
                <a:defRPr/>
              </a:pPr>
              <a:t>‹#›</a:t>
            </a:fld>
            <a:endParaRPr lang="en-US" dirty="0"/>
          </a:p>
        </p:txBody>
      </p:sp>
    </p:spTree>
    <p:extLst>
      <p:ext uri="{BB962C8B-B14F-4D97-AF65-F5344CB8AC3E}">
        <p14:creationId xmlns:p14="http://schemas.microsoft.com/office/powerpoint/2010/main" val="36969414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190696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rgbClr val="154780"/>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56682" y="3251290"/>
            <a:ext cx="4886325" cy="1293177"/>
          </a:xfrm>
        </p:spPr>
        <p:txBody>
          <a:bodyPr anchor="t">
            <a:normAutofit/>
          </a:bodyPr>
          <a:lstStyle>
            <a:lvl1pPr>
              <a:defRPr sz="2200">
                <a:solidFill>
                  <a:srgbClr val="A1CC3A"/>
                </a:solidFill>
              </a:defRPr>
            </a:lvl1pPr>
          </a:lstStyle>
          <a:p>
            <a:r>
              <a:rPr lang="en-US" dirty="0" smtClean="0"/>
              <a:t>Click to add section title</a:t>
            </a:r>
            <a:endParaRPr lang="en-US" dirty="0"/>
          </a:p>
        </p:txBody>
      </p:sp>
      <p:sp>
        <p:nvSpPr>
          <p:cNvPr id="6" name="Rectangle 5"/>
          <p:cNvSpPr/>
          <p:nvPr userDrawn="1"/>
        </p:nvSpPr>
        <p:spPr>
          <a:xfrm>
            <a:off x="256682" y="4641683"/>
            <a:ext cx="8964504" cy="246221"/>
          </a:xfrm>
          <a:prstGeom prst="rect">
            <a:avLst/>
          </a:prstGeom>
        </p:spPr>
        <p:txBody>
          <a:bodyPr wrap="square" lIns="0" tIns="0" rIns="0" bIns="0">
            <a:spAutoFit/>
          </a:bodyPr>
          <a:lstStyle/>
          <a:p>
            <a:pPr algn="l"/>
            <a:r>
              <a:rPr lang="en-US" sz="800" kern="1200" dirty="0" smtClean="0">
                <a:solidFill>
                  <a:schemeClr val="bg1"/>
                </a:solidFill>
                <a:latin typeface="Franklin Gothic Book" panose="020B0503020102020204" pitchFamily="34" charset="0"/>
                <a:ea typeface="ＭＳ Ｐゴシック" pitchFamily="-1" charset="-128"/>
                <a:cs typeface="Calibri Light"/>
              </a:rPr>
              <a:t>The material in this video is subject to the copyright of the owners of the material and is being provided for educational purposes</a:t>
            </a:r>
            <a:r>
              <a:rPr lang="en-US" sz="800" kern="1200" baseline="0" dirty="0" smtClean="0">
                <a:solidFill>
                  <a:schemeClr val="bg1"/>
                </a:solidFill>
                <a:latin typeface="Franklin Gothic Book" panose="020B0503020102020204" pitchFamily="34" charset="0"/>
                <a:ea typeface="ＭＳ Ｐゴシック" pitchFamily="-1" charset="-128"/>
                <a:cs typeface="Calibri Light"/>
              </a:rPr>
              <a:t> </a:t>
            </a:r>
            <a:r>
              <a:rPr lang="en-US" sz="800" kern="1200" dirty="0" smtClean="0">
                <a:solidFill>
                  <a:schemeClr val="bg1"/>
                </a:solidFill>
                <a:latin typeface="Franklin Gothic Book" panose="020B0503020102020204" pitchFamily="34" charset="0"/>
                <a:ea typeface="ＭＳ Ｐゴシック" pitchFamily="-1" charset="-128"/>
                <a:cs typeface="Calibri Light"/>
              </a:rPr>
              <a:t>under</a:t>
            </a:r>
            <a:br>
              <a:rPr lang="en-US" sz="800" kern="1200" dirty="0" smtClean="0">
                <a:solidFill>
                  <a:schemeClr val="bg1"/>
                </a:solidFill>
                <a:latin typeface="Franklin Gothic Book" panose="020B0503020102020204" pitchFamily="34" charset="0"/>
                <a:ea typeface="ＭＳ Ｐゴシック" pitchFamily="-1" charset="-128"/>
                <a:cs typeface="Calibri Light"/>
              </a:rPr>
            </a:br>
            <a:r>
              <a:rPr lang="en-US" sz="800" kern="1200" dirty="0" smtClean="0">
                <a:solidFill>
                  <a:schemeClr val="bg1"/>
                </a:solidFill>
                <a:latin typeface="Franklin Gothic Book" panose="020B0503020102020204" pitchFamily="34" charset="0"/>
                <a:ea typeface="ＭＳ Ｐゴシック" pitchFamily="-1" charset="-128"/>
                <a:cs typeface="Calibri Light"/>
              </a:rPr>
              <a:t>rules of fair use for registered students in this course only. No additional copies of the copyrighted work may be made or distributed.</a:t>
            </a:r>
            <a:endParaRPr lang="en-US" sz="800" dirty="0">
              <a:solidFill>
                <a:schemeClr val="bg1"/>
              </a:solidFill>
              <a:latin typeface="Franklin Gothic Book" panose="020B0503020102020204" pitchFamily="34" charset="0"/>
              <a:cs typeface="Calibri Light"/>
            </a:endParaRPr>
          </a:p>
        </p:txBody>
      </p:sp>
      <p:pic>
        <p:nvPicPr>
          <p:cNvPr id="11" name="Picture 10" descr="JHSPH logo with text: Johns Hopkins Bloomberg School of Public Health"/>
          <p:cNvPicPr>
            <a:picLocks noChangeAspect="1" noChangeArrowheads="1"/>
          </p:cNvPicPr>
          <p:nvPr userDrawn="1"/>
        </p:nvPicPr>
        <p:blipFill>
          <a:blip r:embed="rId2" cstate="print"/>
          <a:srcRect/>
          <a:stretch>
            <a:fillRect/>
          </a:stretch>
        </p:blipFill>
        <p:spPr bwMode="auto">
          <a:xfrm>
            <a:off x="0" y="0"/>
            <a:ext cx="2640013" cy="1868488"/>
          </a:xfrm>
          <a:prstGeom prst="rect">
            <a:avLst/>
          </a:prstGeom>
          <a:noFill/>
        </p:spPr>
      </p:pic>
      <p:pic>
        <p:nvPicPr>
          <p:cNvPr id="12" name="Picture 11" descr="Watermark of Johns Hopkins School of Public Health logo"/>
          <p:cNvPicPr>
            <a:picLocks noChangeAspect="1"/>
          </p:cNvPicPr>
          <p:nvPr userDrawn="1"/>
        </p:nvPicPr>
        <p:blipFill>
          <a:blip r:embed="rId3" cstate="print"/>
          <a:srcRect r="21205" b="9191"/>
          <a:stretch>
            <a:fillRect/>
          </a:stretch>
        </p:blipFill>
        <p:spPr>
          <a:xfrm>
            <a:off x="5217621" y="299821"/>
            <a:ext cx="3926379" cy="4843679"/>
          </a:xfrm>
          <a:prstGeom prst="rect">
            <a:avLst/>
          </a:prstGeom>
        </p:spPr>
      </p:pic>
      <p:cxnSp>
        <p:nvCxnSpPr>
          <p:cNvPr id="7" name="Straight Connector 1"/>
          <p:cNvCxnSpPr>
            <a:cxnSpLocks noChangeShapeType="1"/>
          </p:cNvCxnSpPr>
          <p:nvPr userDrawn="1"/>
        </p:nvCxnSpPr>
        <p:spPr bwMode="auto">
          <a:xfrm>
            <a:off x="256682" y="3167063"/>
            <a:ext cx="7183438" cy="0"/>
          </a:xfrm>
          <a:prstGeom prst="line">
            <a:avLst/>
          </a:prstGeom>
          <a:noFill/>
          <a:ln w="9525">
            <a:solidFill>
              <a:srgbClr val="A1CC3A"/>
            </a:solidFill>
            <a:round/>
            <a:headEnd type="none" w="sm" len="sm"/>
            <a:tailEnd type="none" w="sm" len="sm"/>
          </a:ln>
        </p:spPr>
      </p:cxnSp>
    </p:spTree>
    <p:extLst>
      <p:ext uri="{BB962C8B-B14F-4D97-AF65-F5344CB8AC3E}">
        <p14:creationId xmlns:p14="http://schemas.microsoft.com/office/powerpoint/2010/main" val="19146627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476250" y="1092200"/>
            <a:ext cx="8216900" cy="3543300"/>
          </a:xfrm>
        </p:spPr>
        <p:txBody>
          <a:bodyPr/>
          <a:lstStyle/>
          <a:p>
            <a:pPr lvl="0"/>
            <a:r>
              <a:rPr lang="en-US" smtClean="0"/>
              <a:t>Edit Master text styles</a:t>
            </a:r>
          </a:p>
          <a:p>
            <a:pPr lvl="1"/>
            <a:r>
              <a:rPr lang="en-US" smtClean="0"/>
              <a:t>Second level</a:t>
            </a:r>
          </a:p>
          <a:p>
            <a:pPr lvl="2"/>
            <a:r>
              <a:rPr lang="en-US" smtClean="0"/>
              <a:t>Third level</a:t>
            </a:r>
          </a:p>
        </p:txBody>
      </p:sp>
      <p:sp>
        <p:nvSpPr>
          <p:cNvPr id="5" name="Source"/>
          <p:cNvSpPr>
            <a:spLocks noGrp="1"/>
          </p:cNvSpPr>
          <p:nvPr>
            <p:ph idx="11" hasCustomPrompt="1"/>
          </p:nvPr>
        </p:nvSpPr>
        <p:spPr>
          <a:xfrm>
            <a:off x="149313" y="4784089"/>
            <a:ext cx="854383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Franklin Gothic Book" panose="020B0503020102020204" pitchFamily="34" charset="0"/>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smtClean="0"/>
              <a:t>Click to add source information</a:t>
            </a:r>
          </a:p>
        </p:txBody>
      </p:sp>
    </p:spTree>
    <p:extLst>
      <p:ext uri="{BB962C8B-B14F-4D97-AF65-F5344CB8AC3E}">
        <p14:creationId xmlns:p14="http://schemas.microsoft.com/office/powerpoint/2010/main" val="8197327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ndard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457199" y="1555750"/>
            <a:ext cx="8235951" cy="3079750"/>
          </a:xfrm>
        </p:spPr>
        <p:txBody>
          <a:bodyPr/>
          <a:lstStyle/>
          <a:p>
            <a:pPr lvl="0"/>
            <a:r>
              <a:rPr lang="en-US" smtClean="0"/>
              <a:t>Edit Master text styles</a:t>
            </a:r>
          </a:p>
          <a:p>
            <a:pPr lvl="1"/>
            <a:r>
              <a:rPr lang="en-US" smtClean="0"/>
              <a:t>Second level</a:t>
            </a:r>
          </a:p>
          <a:p>
            <a:pPr lvl="2"/>
            <a:r>
              <a:rPr lang="en-US" smtClean="0"/>
              <a:t>Third level</a:t>
            </a:r>
          </a:p>
        </p:txBody>
      </p:sp>
      <p:sp>
        <p:nvSpPr>
          <p:cNvPr id="5" name="Source"/>
          <p:cNvSpPr>
            <a:spLocks noGrp="1"/>
          </p:cNvSpPr>
          <p:nvPr>
            <p:ph idx="11" hasCustomPrompt="1"/>
          </p:nvPr>
        </p:nvSpPr>
        <p:spPr>
          <a:xfrm>
            <a:off x="149313" y="4784089"/>
            <a:ext cx="85374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Franklin Gothic Book" panose="020B0503020102020204" pitchFamily="34" charset="0"/>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smtClean="0"/>
              <a:t>Click to add source information</a:t>
            </a:r>
          </a:p>
        </p:txBody>
      </p:sp>
      <p:sp>
        <p:nvSpPr>
          <p:cNvPr id="6" name="Text Placeholder 1"/>
          <p:cNvSpPr>
            <a:spLocks noGrp="1"/>
          </p:cNvSpPr>
          <p:nvPr>
            <p:ph type="body" sz="quarter" idx="14" hasCustomPrompt="1"/>
          </p:nvPr>
        </p:nvSpPr>
        <p:spPr>
          <a:xfrm>
            <a:off x="457199" y="1078230"/>
            <a:ext cx="8229601" cy="384175"/>
          </a:xfrm>
          <a:ln>
            <a:noFill/>
          </a:ln>
        </p:spPr>
        <p:txBody>
          <a:bodyPr>
            <a:normAutofit/>
          </a:bodyPr>
          <a:lstStyle>
            <a:lvl1pPr marL="0" indent="0" algn="ctr">
              <a:buNone/>
              <a:defRPr sz="1800" baseline="0"/>
            </a:lvl1pPr>
          </a:lstStyle>
          <a:p>
            <a:pPr lvl="0"/>
            <a:r>
              <a:rPr lang="en-US" dirty="0" smtClean="0"/>
              <a:t>Click to add table title</a:t>
            </a:r>
          </a:p>
        </p:txBody>
      </p:sp>
    </p:spTree>
    <p:extLst>
      <p:ext uri="{BB962C8B-B14F-4D97-AF65-F5344CB8AC3E}">
        <p14:creationId xmlns:p14="http://schemas.microsoft.com/office/powerpoint/2010/main" val="13971307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smtClean="0"/>
              <a:t>Click to add slide title</a:t>
            </a:r>
            <a:endParaRPr lang="en-US" dirty="0"/>
          </a:p>
        </p:txBody>
      </p:sp>
      <p:sp>
        <p:nvSpPr>
          <p:cNvPr id="8" name="Content Placeholder 1"/>
          <p:cNvSpPr>
            <a:spLocks noGrp="1"/>
          </p:cNvSpPr>
          <p:nvPr>
            <p:ph idx="13" hasCustomPrompt="1"/>
          </p:nvPr>
        </p:nvSpPr>
        <p:spPr>
          <a:xfrm>
            <a:off x="457200" y="1200151"/>
            <a:ext cx="4083628" cy="3394472"/>
          </a:xfrm>
        </p:spPr>
        <p:txBody>
          <a:bodyPr>
            <a:normAutofit/>
          </a:bodyPr>
          <a:lstStyle>
            <a:lvl1pPr marL="288925" indent="-288925">
              <a:buFont typeface="Arial" panose="020B0604020202020204" pitchFamily="34" charset="0"/>
              <a:buChar char="►"/>
              <a:defRPr sz="1800" baseline="0"/>
            </a:lvl1pPr>
            <a:lvl2pPr marL="568325" indent="-284163">
              <a:buFont typeface="Wingdings" panose="05000000000000000000" pitchFamily="2" charset="2"/>
              <a:buChar char="§"/>
              <a:defRPr sz="1600"/>
            </a:lvl2pPr>
            <a:lvl3pPr marL="808038" indent="-234950">
              <a:buFont typeface="Franklin Gothic Book" panose="020B0503020102020204" pitchFamily="34" charset="0"/>
              <a:buChar char="—"/>
              <a:tabLst/>
              <a:defRPr sz="1600"/>
            </a:lvl3pPr>
            <a:lvl4pPr marL="1371600" indent="0">
              <a:buNone/>
              <a:defRPr/>
            </a:lvl4pPr>
            <a:lvl5pPr marL="1828800" indent="0">
              <a:buNone/>
              <a:defRPr/>
            </a:lvl5pPr>
          </a:lstStyle>
          <a:p>
            <a:pPr lvl="0"/>
            <a:r>
              <a:rPr lang="en-US" dirty="0" smtClean="0"/>
              <a:t>Click to add first-level bullet</a:t>
            </a:r>
          </a:p>
          <a:p>
            <a:pPr lvl="1"/>
            <a:r>
              <a:rPr lang="en-US" dirty="0" smtClean="0"/>
              <a:t>Second level</a:t>
            </a:r>
          </a:p>
          <a:p>
            <a:pPr lvl="2"/>
            <a:r>
              <a:rPr lang="en-US" dirty="0" smtClean="0"/>
              <a:t>Third level</a:t>
            </a:r>
          </a:p>
        </p:txBody>
      </p:sp>
      <p:sp>
        <p:nvSpPr>
          <p:cNvPr id="7" name="Content Placeholder 2"/>
          <p:cNvSpPr>
            <a:spLocks noGrp="1"/>
          </p:cNvSpPr>
          <p:nvPr>
            <p:ph idx="12" hasCustomPrompt="1"/>
          </p:nvPr>
        </p:nvSpPr>
        <p:spPr>
          <a:xfrm>
            <a:off x="4615267" y="1201422"/>
            <a:ext cx="4077884" cy="3394472"/>
          </a:xfrm>
          <a:prstGeom prst="rect">
            <a:avLst/>
          </a:prstGeom>
          <a:ln>
            <a:solidFill>
              <a:schemeClr val="bg1">
                <a:lumMod val="75000"/>
              </a:schemeClr>
            </a:solidFill>
          </a:ln>
        </p:spPr>
        <p:txBody>
          <a:bodyPr vert="horz" lIns="91440" tIns="45720" rIns="91440" bIns="45720" rtlCol="0">
            <a:normAutofit/>
          </a:bodyPr>
          <a:lstStyle>
            <a:lvl1pPr marL="288925" indent="-288925" algn="l" defTabSz="457200" rtl="0" eaLnBrk="1" latinLnBrk="0" hangingPunct="1">
              <a:spcBef>
                <a:spcPts val="0"/>
              </a:spcBef>
              <a:spcAft>
                <a:spcPts val="1500"/>
              </a:spcAft>
              <a:buSzPct val="100000"/>
              <a:buFont typeface="Arial" panose="020B0604020202020204" pitchFamily="34" charset="0"/>
              <a:buChar char="►"/>
              <a:defRPr lang="en-US" sz="1800" kern="1200" baseline="0" dirty="0" smtClean="0">
                <a:solidFill>
                  <a:schemeClr val="tx1"/>
                </a:solidFill>
                <a:latin typeface="Franklin Gothic Book" panose="020B0503020102020204" pitchFamily="34" charset="0"/>
                <a:ea typeface="+mn-ea"/>
                <a:cs typeface="+mn-cs"/>
              </a:defRPr>
            </a:lvl1pPr>
            <a:lvl2pPr marL="568325" indent="-284163" algn="l" defTabSz="457200" rtl="0" eaLnBrk="1" latinLnBrk="0" hangingPunct="1">
              <a:spcBef>
                <a:spcPts val="0"/>
              </a:spcBef>
              <a:spcAft>
                <a:spcPts val="1500"/>
              </a:spcAft>
              <a:buSzPct val="100000"/>
              <a:buFont typeface="Wingdings" panose="05000000000000000000" pitchFamily="2" charset="2"/>
              <a:buChar char="§"/>
              <a:defRPr lang="en-US" sz="1600" kern="1200" baseline="0" dirty="0" smtClean="0">
                <a:solidFill>
                  <a:schemeClr val="tx1"/>
                </a:solidFill>
                <a:latin typeface="Franklin Gothic Book" panose="020B0503020102020204" pitchFamily="34" charset="0"/>
                <a:ea typeface="+mn-ea"/>
                <a:cs typeface="+mn-cs"/>
              </a:defRPr>
            </a:lvl2pPr>
            <a:lvl3pPr marL="798513" indent="-230188" algn="l" defTabSz="457200" rtl="0" eaLnBrk="1" latinLnBrk="0" hangingPunct="1">
              <a:spcBef>
                <a:spcPts val="0"/>
              </a:spcBef>
              <a:spcAft>
                <a:spcPts val="1500"/>
              </a:spcAft>
              <a:buSzPct val="100000"/>
              <a:buFont typeface="Franklin Gothic Book" panose="020B0503020102020204" pitchFamily="34" charset="0"/>
              <a:buChar char="—"/>
              <a:defRPr lang="en-US" sz="1600" kern="1200" baseline="0" dirty="0" smtClean="0">
                <a:solidFill>
                  <a:schemeClr val="tx1"/>
                </a:solidFill>
                <a:latin typeface="Franklin Gothic Book" panose="020B0503020102020204" pitchFamily="34" charset="0"/>
                <a:ea typeface="+mn-ea"/>
                <a:cs typeface="+mn-cs"/>
              </a:defRPr>
            </a:lvl3pPr>
          </a:lstStyle>
          <a:p>
            <a:pPr lvl="0"/>
            <a:r>
              <a:rPr lang="en-US" dirty="0" smtClean="0"/>
              <a:t>Click to add first-level bullet</a:t>
            </a:r>
          </a:p>
          <a:p>
            <a:pPr lvl="1"/>
            <a:r>
              <a:rPr lang="en-US" dirty="0" smtClean="0"/>
              <a:t>Second level</a:t>
            </a:r>
          </a:p>
          <a:p>
            <a:pPr lvl="2"/>
            <a:r>
              <a:rPr lang="en-US" dirty="0" smtClean="0"/>
              <a:t>Third level</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smtClean="0"/>
              <a:t>Click to add source information</a:t>
            </a:r>
          </a:p>
        </p:txBody>
      </p:sp>
    </p:spTree>
    <p:extLst>
      <p:ext uri="{BB962C8B-B14F-4D97-AF65-F5344CB8AC3E}">
        <p14:creationId xmlns:p14="http://schemas.microsoft.com/office/powerpoint/2010/main" val="249574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with top captions">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smtClean="0"/>
              <a:t>Click to add slide title</a:t>
            </a:r>
            <a:endParaRPr lang="en-US" dirty="0"/>
          </a:p>
        </p:txBody>
      </p:sp>
      <p:sp>
        <p:nvSpPr>
          <p:cNvPr id="6" name="Text Placeholder 1"/>
          <p:cNvSpPr>
            <a:spLocks noGrp="1"/>
          </p:cNvSpPr>
          <p:nvPr>
            <p:ph type="body" sz="quarter" idx="15" hasCustomPrompt="1"/>
          </p:nvPr>
        </p:nvSpPr>
        <p:spPr>
          <a:xfrm>
            <a:off x="469900" y="1227965"/>
            <a:ext cx="4070928" cy="450850"/>
          </a:xfrm>
          <a:ln>
            <a:noFill/>
          </a:ln>
        </p:spPr>
        <p:txBody>
          <a:bodyPr>
            <a:noAutofit/>
          </a:bodyPr>
          <a:lstStyle>
            <a:lvl1pPr marL="0" indent="0" algn="ctr">
              <a:buNone/>
              <a:defRPr sz="18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smtClean="0"/>
              <a:t>Click to add caption</a:t>
            </a:r>
          </a:p>
        </p:txBody>
      </p:sp>
      <p:sp>
        <p:nvSpPr>
          <p:cNvPr id="8" name="Content Placeholder 1"/>
          <p:cNvSpPr>
            <a:spLocks noGrp="1"/>
          </p:cNvSpPr>
          <p:nvPr>
            <p:ph idx="13" hasCustomPrompt="1"/>
          </p:nvPr>
        </p:nvSpPr>
        <p:spPr>
          <a:xfrm>
            <a:off x="469900" y="1744130"/>
            <a:ext cx="4070928" cy="2857499"/>
          </a:xfrm>
        </p:spPr>
        <p:txBody>
          <a:bodyPr>
            <a:normAutofit/>
          </a:bodyPr>
          <a:lstStyle>
            <a:lvl1pPr marL="288925" indent="-288925">
              <a:buFont typeface="Arial" panose="020B0604020202020204" pitchFamily="34" charset="0"/>
              <a:buChar char="►"/>
              <a:defRPr sz="1800" baseline="0"/>
            </a:lvl1pPr>
            <a:lvl2pPr marL="568325" indent="-284163">
              <a:buFont typeface="Wingdings" panose="05000000000000000000" pitchFamily="2" charset="2"/>
              <a:buChar char="§"/>
              <a:defRPr sz="1600"/>
            </a:lvl2pPr>
            <a:lvl3pPr marL="808038" indent="-234950">
              <a:buFont typeface="Franklin Gothic Book" panose="020B0503020102020204" pitchFamily="34" charset="0"/>
              <a:buChar char="—"/>
              <a:tabLst/>
              <a:defRPr sz="1600"/>
            </a:lvl3pPr>
            <a:lvl4pPr marL="1371600" indent="0">
              <a:buNone/>
              <a:defRPr/>
            </a:lvl4pPr>
            <a:lvl5pPr marL="1828800" indent="0">
              <a:buNone/>
              <a:defRPr/>
            </a:lvl5pPr>
          </a:lstStyle>
          <a:p>
            <a:pPr lvl="0"/>
            <a:r>
              <a:rPr lang="en-US" dirty="0" smtClean="0"/>
              <a:t>Click to add first-level bullet</a:t>
            </a:r>
          </a:p>
          <a:p>
            <a:pPr lvl="1"/>
            <a:r>
              <a:rPr lang="en-US" dirty="0" smtClean="0"/>
              <a:t>Second level</a:t>
            </a:r>
          </a:p>
          <a:p>
            <a:pPr lvl="2"/>
            <a:r>
              <a:rPr lang="en-US" dirty="0" smtClean="0"/>
              <a:t>Third level</a:t>
            </a:r>
          </a:p>
        </p:txBody>
      </p:sp>
      <p:sp>
        <p:nvSpPr>
          <p:cNvPr id="9" name="Text Placeholder 1"/>
          <p:cNvSpPr>
            <a:spLocks noGrp="1"/>
          </p:cNvSpPr>
          <p:nvPr>
            <p:ph type="body" sz="quarter" idx="16" hasCustomPrompt="1"/>
          </p:nvPr>
        </p:nvSpPr>
        <p:spPr>
          <a:xfrm>
            <a:off x="4615266" y="1229123"/>
            <a:ext cx="4071535" cy="450850"/>
          </a:xfrm>
          <a:ln>
            <a:noFill/>
          </a:ln>
        </p:spPr>
        <p:txBody>
          <a:bodyPr>
            <a:noAutofit/>
          </a:bodyPr>
          <a:lstStyle>
            <a:lvl1pPr marL="0" indent="0" algn="ctr">
              <a:buNone/>
              <a:defRPr sz="18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smtClean="0"/>
              <a:t>Click to add caption</a:t>
            </a:r>
          </a:p>
        </p:txBody>
      </p:sp>
      <p:sp>
        <p:nvSpPr>
          <p:cNvPr id="7" name="Content Placeholder 2"/>
          <p:cNvSpPr>
            <a:spLocks noGrp="1"/>
          </p:cNvSpPr>
          <p:nvPr>
            <p:ph idx="12" hasCustomPrompt="1"/>
          </p:nvPr>
        </p:nvSpPr>
        <p:spPr>
          <a:xfrm>
            <a:off x="4615267" y="1745401"/>
            <a:ext cx="4071534" cy="2856228"/>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Franklin Gothic Book" panose="020B0503020102020204" pitchFamily="34" charset="0"/>
                <a:ea typeface="+mn-ea"/>
                <a:cs typeface="+mn-cs"/>
              </a:defRPr>
            </a:lvl1pPr>
            <a:lvl2pPr marL="568325" indent="-284163">
              <a:buFont typeface="Wingdings" panose="05000000000000000000" pitchFamily="2" charset="2"/>
              <a:buChar char="§"/>
              <a:defRPr sz="1600">
                <a:latin typeface="Franklin Gothic Book" panose="020B0503020102020204" pitchFamily="34" charset="0"/>
              </a:defRPr>
            </a:lvl2pPr>
            <a:lvl3pPr marL="798513" indent="-230188">
              <a:buFont typeface="Franklin Gothic Book" panose="020B0503020102020204" pitchFamily="34" charset="0"/>
              <a:buChar char="—"/>
              <a:defRPr sz="1600">
                <a:latin typeface="Franklin Gothic Book" panose="020B0503020102020204" pitchFamily="34" charset="0"/>
              </a:defRPr>
            </a:lvl3pPr>
          </a:lstStyle>
          <a:p>
            <a:pPr lvl="0"/>
            <a:r>
              <a:rPr lang="en-US" dirty="0" smtClean="0"/>
              <a:t>Click to add first-level bullet</a:t>
            </a:r>
          </a:p>
          <a:p>
            <a:pPr lvl="1"/>
            <a:r>
              <a:rPr lang="en-US" dirty="0" smtClean="0"/>
              <a:t>Second level</a:t>
            </a:r>
          </a:p>
          <a:p>
            <a:pPr lvl="2"/>
            <a:r>
              <a:rPr lang="en-US" dirty="0" smtClean="0"/>
              <a:t>Third level</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smtClean="0"/>
              <a:t>Click to add source information</a:t>
            </a:r>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ercise/Example 1">
    <p:bg>
      <p:bgPr>
        <a:solidFill>
          <a:srgbClr val="FFFFFF"/>
        </a:solidFill>
        <a:effectLst/>
      </p:bgPr>
    </p:bg>
    <p:spTree>
      <p:nvGrpSpPr>
        <p:cNvPr id="1" name=""/>
        <p:cNvGrpSpPr/>
        <p:nvPr/>
      </p:nvGrpSpPr>
      <p:grpSpPr>
        <a:xfrm>
          <a:off x="0" y="0"/>
          <a:ext cx="0" cy="0"/>
          <a:chOff x="0" y="0"/>
          <a:chExt cx="0" cy="0"/>
        </a:xfrm>
      </p:grpSpPr>
      <p:sp>
        <p:nvSpPr>
          <p:cNvPr id="8" name="Title 5"/>
          <p:cNvSpPr txBox="1">
            <a:spLocks/>
          </p:cNvSpPr>
          <p:nvPr userDrawn="1"/>
        </p:nvSpPr>
        <p:spPr>
          <a:xfrm>
            <a:off x="2065994" y="1274747"/>
            <a:ext cx="5012011" cy="2582231"/>
          </a:xfrm>
          <a:prstGeom prst="rect">
            <a:avLst/>
          </a:prstGeom>
          <a:solidFill>
            <a:srgbClr val="04607E"/>
          </a:solidFill>
          <a:ln w="38100">
            <a:solidFill>
              <a:srgbClr val="A1CC3A"/>
            </a:solid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Calibri"/>
              <a:buNone/>
              <a:defRPr sz="2400" b="0" i="0" u="none" strike="noStrike" cap="none">
                <a:solidFill>
                  <a:srgbClr val="04607E"/>
                </a:solidFill>
                <a:latin typeface="+mj-lt"/>
                <a:ea typeface="Calibri" panose="020F0502020204030204" pitchFamily="34" charset="0"/>
                <a:cs typeface="Calibri" panose="020F0502020204030204" pitchFamily="34" charset="0"/>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marL="0" marR="0" lvl="0" indent="0" algn="ctr" defTabSz="914400" rtl="0" eaLnBrk="1" fontAlgn="auto" latinLnBrk="0" hangingPunct="1">
              <a:lnSpc>
                <a:spcPct val="100000"/>
              </a:lnSpc>
              <a:spcBef>
                <a:spcPts val="0"/>
              </a:spcBef>
              <a:spcAft>
                <a:spcPts val="0"/>
              </a:spcAft>
              <a:buClr>
                <a:srgbClr val="FFFFFF"/>
              </a:buClr>
              <a:buSzPts val="2400"/>
              <a:buFont typeface="Calibri"/>
              <a:buNone/>
              <a:tabLst/>
              <a:defRPr/>
            </a:pPr>
            <a:endParaRPr kumimoji="0" lang="en-US" sz="4000" b="0" i="0" u="none" strike="noStrike" kern="0" cap="none" spc="0" normalizeH="0" baseline="0" noProof="0" dirty="0">
              <a:ln>
                <a:noFill/>
              </a:ln>
              <a:solidFill>
                <a:srgbClr val="FFFFFF"/>
              </a:solidFill>
              <a:effectLst/>
              <a:uLnTx/>
              <a:uFillTx/>
              <a:latin typeface="Franklin Gothic Medium"/>
              <a:cs typeface="Calibri" panose="020F0502020204030204" pitchFamily="34" charset="0"/>
              <a:sym typeface="Calibri"/>
            </a:endParaRPr>
          </a:p>
        </p:txBody>
      </p:sp>
      <p:sp>
        <p:nvSpPr>
          <p:cNvPr id="9" name="Rounded Rectangle 8"/>
          <p:cNvSpPr/>
          <p:nvPr userDrawn="1"/>
        </p:nvSpPr>
        <p:spPr>
          <a:xfrm>
            <a:off x="7950200" y="86027"/>
            <a:ext cx="1111297" cy="1111297"/>
          </a:xfrm>
          <a:prstGeom prst="roundRect">
            <a:avLst/>
          </a:prstGeom>
          <a:solidFill>
            <a:srgbClr val="04607E"/>
          </a:solidFill>
          <a:ln>
            <a:solidFill>
              <a:srgbClr val="A1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latin typeface="+mj-lt"/>
            </a:endParaRPr>
          </a:p>
          <a:p>
            <a:pPr algn="ctr"/>
            <a:endParaRPr lang="en-US" sz="1600" dirty="0">
              <a:latin typeface="+mj-lt"/>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9377" y="250009"/>
            <a:ext cx="492941" cy="492941"/>
          </a:xfrm>
          <a:prstGeom prst="rect">
            <a:avLst/>
          </a:prstGeom>
        </p:spPr>
      </p:pic>
      <p:sp>
        <p:nvSpPr>
          <p:cNvPr id="3" name="Text Placeholder 2"/>
          <p:cNvSpPr>
            <a:spLocks noGrp="1"/>
          </p:cNvSpPr>
          <p:nvPr>
            <p:ph type="body" sz="quarter" idx="10" hasCustomPrompt="1"/>
          </p:nvPr>
        </p:nvSpPr>
        <p:spPr>
          <a:xfrm>
            <a:off x="2065339" y="1274763"/>
            <a:ext cx="5012666" cy="2582862"/>
          </a:xfrm>
        </p:spPr>
        <p:txBody>
          <a:bodyPr anchor="ctr">
            <a:normAutofit/>
          </a:bodyPr>
          <a:lstStyle>
            <a:lvl1pPr marL="0" indent="0" algn="ctr">
              <a:buNone/>
              <a:defRPr sz="4000">
                <a:solidFill>
                  <a:srgbClr val="FFFFFF"/>
                </a:solidFill>
                <a:latin typeface="Franklin Gothic Medium" panose="020B0603020102020204" pitchFamily="34" charset="0"/>
              </a:defRPr>
            </a:lvl1pPr>
          </a:lstStyle>
          <a:p>
            <a:pPr lvl="0"/>
            <a:r>
              <a:rPr lang="en-US" dirty="0" smtClean="0"/>
              <a:t>&lt;Insert question&gt;</a:t>
            </a:r>
            <a:endParaRPr lang="en-US" dirty="0"/>
          </a:p>
        </p:txBody>
      </p:sp>
      <p:sp>
        <p:nvSpPr>
          <p:cNvPr id="6" name="Text Placeholder 5"/>
          <p:cNvSpPr>
            <a:spLocks noGrp="1"/>
          </p:cNvSpPr>
          <p:nvPr>
            <p:ph type="body" sz="quarter" idx="12" hasCustomPrompt="1"/>
          </p:nvPr>
        </p:nvSpPr>
        <p:spPr>
          <a:xfrm>
            <a:off x="8042297" y="774700"/>
            <a:ext cx="927100" cy="368300"/>
          </a:xfrm>
        </p:spPr>
        <p:txBody>
          <a:bodyPr/>
          <a:lstStyle>
            <a:lvl1pPr marL="0" indent="0" algn="ctr">
              <a:buNone/>
              <a:defRPr>
                <a:solidFill>
                  <a:schemeClr val="bg1"/>
                </a:solidFill>
              </a:defRPr>
            </a:lvl1pPr>
            <a:lvl2pPr>
              <a:defRPr/>
            </a:lvl2pPr>
          </a:lstStyle>
          <a:p>
            <a:pPr lvl="0"/>
            <a:r>
              <a:rPr lang="en-US" dirty="0" smtClean="0"/>
              <a:t>&lt;X&gt;</a:t>
            </a:r>
            <a:endParaRPr lang="en-US" dirty="0"/>
          </a:p>
        </p:txBody>
      </p:sp>
    </p:spTree>
    <p:extLst>
      <p:ext uri="{BB962C8B-B14F-4D97-AF65-F5344CB8AC3E}">
        <p14:creationId xmlns:p14="http://schemas.microsoft.com/office/powerpoint/2010/main" val="8279017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ercise/Examp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476250" y="1092200"/>
            <a:ext cx="8216900" cy="3543300"/>
          </a:xfrm>
        </p:spPr>
        <p:txBody>
          <a:bodyPr/>
          <a:lstStyle/>
          <a:p>
            <a:pPr lvl="0"/>
            <a:r>
              <a:rPr lang="en-US" smtClean="0"/>
              <a:t>Edit Master text styles</a:t>
            </a:r>
          </a:p>
          <a:p>
            <a:pPr lvl="1"/>
            <a:r>
              <a:rPr lang="en-US" smtClean="0"/>
              <a:t>Second level</a:t>
            </a:r>
          </a:p>
          <a:p>
            <a:pPr lvl="2"/>
            <a:r>
              <a:rPr lang="en-US" smtClean="0"/>
              <a:t>Third level</a:t>
            </a:r>
          </a:p>
        </p:txBody>
      </p:sp>
      <p:sp>
        <p:nvSpPr>
          <p:cNvPr id="5" name="Source"/>
          <p:cNvSpPr>
            <a:spLocks noGrp="1"/>
          </p:cNvSpPr>
          <p:nvPr>
            <p:ph idx="11" hasCustomPrompt="1"/>
          </p:nvPr>
        </p:nvSpPr>
        <p:spPr>
          <a:xfrm>
            <a:off x="149313" y="4784089"/>
            <a:ext cx="854383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Franklin Gothic Book" panose="020B0503020102020204" pitchFamily="34" charset="0"/>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smtClean="0"/>
              <a:t>Click to add source information</a:t>
            </a:r>
          </a:p>
        </p:txBody>
      </p:sp>
      <p:sp>
        <p:nvSpPr>
          <p:cNvPr id="6" name="Rounded Rectangle 5"/>
          <p:cNvSpPr/>
          <p:nvPr userDrawn="1"/>
        </p:nvSpPr>
        <p:spPr>
          <a:xfrm>
            <a:off x="7950200" y="86027"/>
            <a:ext cx="1111297" cy="1111297"/>
          </a:xfrm>
          <a:prstGeom prst="roundRect">
            <a:avLst/>
          </a:prstGeom>
          <a:solidFill>
            <a:srgbClr val="04607E"/>
          </a:solidFill>
          <a:ln>
            <a:solidFill>
              <a:srgbClr val="A1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latin typeface="+mj-lt"/>
            </a:endParaRPr>
          </a:p>
          <a:p>
            <a:pPr algn="ctr"/>
            <a:endParaRPr lang="en-US" sz="1600" dirty="0">
              <a:latin typeface="+mj-lt"/>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9377" y="250009"/>
            <a:ext cx="492941" cy="492941"/>
          </a:xfrm>
          <a:prstGeom prst="rect">
            <a:avLst/>
          </a:prstGeom>
        </p:spPr>
      </p:pic>
      <p:sp>
        <p:nvSpPr>
          <p:cNvPr id="8" name="Text Placeholder 5"/>
          <p:cNvSpPr>
            <a:spLocks noGrp="1"/>
          </p:cNvSpPr>
          <p:nvPr>
            <p:ph type="body" sz="quarter" idx="12" hasCustomPrompt="1"/>
          </p:nvPr>
        </p:nvSpPr>
        <p:spPr>
          <a:xfrm>
            <a:off x="8042297" y="774700"/>
            <a:ext cx="927100" cy="368300"/>
          </a:xfrm>
        </p:spPr>
        <p:txBody>
          <a:bodyPr/>
          <a:lstStyle>
            <a:lvl1pPr marL="0" indent="0" algn="ctr">
              <a:buNone/>
              <a:defRPr>
                <a:solidFill>
                  <a:schemeClr val="bg1"/>
                </a:solidFill>
              </a:defRPr>
            </a:lvl1pPr>
            <a:lvl2pPr>
              <a:defRPr/>
            </a:lvl2pPr>
          </a:lstStyle>
          <a:p>
            <a:pPr lvl="0"/>
            <a:r>
              <a:rPr lang="en-US" dirty="0" smtClean="0"/>
              <a:t>&lt;X&gt;</a:t>
            </a:r>
            <a:endParaRPr lang="en-US" dirty="0"/>
          </a:p>
        </p:txBody>
      </p:sp>
    </p:spTree>
    <p:extLst>
      <p:ext uri="{BB962C8B-B14F-4D97-AF65-F5344CB8AC3E}">
        <p14:creationId xmlns:p14="http://schemas.microsoft.com/office/powerpoint/2010/main" val="3518067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ercise/Example 3">
    <p:bg>
      <p:bgPr>
        <a:solidFill>
          <a:srgbClr val="FFFFFF"/>
        </a:solidFill>
        <a:effectLst/>
      </p:bgPr>
    </p:bg>
    <p:spTree>
      <p:nvGrpSpPr>
        <p:cNvPr id="1" name=""/>
        <p:cNvGrpSpPr/>
        <p:nvPr/>
      </p:nvGrpSpPr>
      <p:grpSpPr>
        <a:xfrm>
          <a:off x="0" y="0"/>
          <a:ext cx="0" cy="0"/>
          <a:chOff x="0" y="0"/>
          <a:chExt cx="0" cy="0"/>
        </a:xfrm>
      </p:grpSpPr>
      <p:sp>
        <p:nvSpPr>
          <p:cNvPr id="9" name="Rounded Rectangle 8"/>
          <p:cNvSpPr/>
          <p:nvPr userDrawn="1"/>
        </p:nvSpPr>
        <p:spPr>
          <a:xfrm>
            <a:off x="7950200" y="86027"/>
            <a:ext cx="1111297" cy="1111297"/>
          </a:xfrm>
          <a:prstGeom prst="roundRect">
            <a:avLst/>
          </a:prstGeom>
          <a:solidFill>
            <a:srgbClr val="04607E"/>
          </a:solidFill>
          <a:ln>
            <a:solidFill>
              <a:srgbClr val="A1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latin typeface="+mj-lt"/>
            </a:endParaRPr>
          </a:p>
          <a:p>
            <a:pPr algn="ctr"/>
            <a:endParaRPr lang="en-US" sz="1600" dirty="0">
              <a:latin typeface="+mj-lt"/>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9377" y="250009"/>
            <a:ext cx="492941" cy="492941"/>
          </a:xfrm>
          <a:prstGeom prst="rect">
            <a:avLst/>
          </a:prstGeom>
        </p:spPr>
      </p:pic>
      <p:sp>
        <p:nvSpPr>
          <p:cNvPr id="6" name="Text Placeholder 5"/>
          <p:cNvSpPr>
            <a:spLocks noGrp="1"/>
          </p:cNvSpPr>
          <p:nvPr>
            <p:ph type="body" sz="quarter" idx="12" hasCustomPrompt="1"/>
          </p:nvPr>
        </p:nvSpPr>
        <p:spPr>
          <a:xfrm>
            <a:off x="8042297" y="774700"/>
            <a:ext cx="927100" cy="368300"/>
          </a:xfrm>
        </p:spPr>
        <p:txBody>
          <a:bodyPr/>
          <a:lstStyle>
            <a:lvl1pPr marL="0" indent="0" algn="ctr">
              <a:buNone/>
              <a:defRPr>
                <a:solidFill>
                  <a:schemeClr val="bg1"/>
                </a:solidFill>
              </a:defRPr>
            </a:lvl1pPr>
            <a:lvl2pPr>
              <a:defRPr/>
            </a:lvl2pPr>
          </a:lstStyle>
          <a:p>
            <a:pPr lvl="0"/>
            <a:r>
              <a:rPr lang="en-US" dirty="0" smtClean="0"/>
              <a:t>&lt;X&gt;</a:t>
            </a:r>
            <a:endParaRPr lang="en-US" dirty="0"/>
          </a:p>
        </p:txBody>
      </p:sp>
      <p:sp>
        <p:nvSpPr>
          <p:cNvPr id="7"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Franklin Gothic Book" panose="020B0503020102020204" pitchFamily="34" charset="0"/>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smtClean="0"/>
              <a:t>Click to add source information</a:t>
            </a:r>
          </a:p>
        </p:txBody>
      </p:sp>
    </p:spTree>
    <p:extLst>
      <p:ext uri="{BB962C8B-B14F-4D97-AF65-F5344CB8AC3E}">
        <p14:creationId xmlns:p14="http://schemas.microsoft.com/office/powerpoint/2010/main" val="1221186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313" y="53975"/>
            <a:ext cx="8858161"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48650" cy="3394472"/>
          </a:xfrm>
          <a:prstGeom prst="rect">
            <a:avLst/>
          </a:prstGeom>
          <a:ln>
            <a:noFill/>
          </a:ln>
        </p:spPr>
        <p:txBody>
          <a:bodyPr vert="horz" lIns="91440" tIns="45720" rIns="91440" bIns="45720" rtlCol="0">
            <a:normAutofit/>
          </a:bodyPr>
          <a:lstStyle/>
          <a:p>
            <a:pPr lvl="0"/>
            <a:r>
              <a:rPr lang="en-US" dirty="0" smtClean="0"/>
              <a:t>Click to add first-level bullet</a:t>
            </a:r>
          </a:p>
          <a:p>
            <a:pPr lvl="1"/>
            <a:r>
              <a:rPr lang="en-US" dirty="0" smtClean="0"/>
              <a:t>Second level</a:t>
            </a:r>
          </a:p>
          <a:p>
            <a:pPr lvl="2"/>
            <a:r>
              <a:rPr lang="en-US" dirty="0" smtClean="0"/>
              <a:t>Third level</a:t>
            </a:r>
          </a:p>
        </p:txBody>
      </p:sp>
      <p:sp>
        <p:nvSpPr>
          <p:cNvPr id="6" name="Slide Number Placeholder 5"/>
          <p:cNvSpPr txBox="1">
            <a:spLocks/>
          </p:cNvSpPr>
          <p:nvPr userDrawn="1"/>
        </p:nvSpPr>
        <p:spPr>
          <a:xfrm>
            <a:off x="8453120" y="4790281"/>
            <a:ext cx="554353" cy="273844"/>
          </a:xfrm>
          <a:prstGeom prst="rect">
            <a:avLst/>
          </a:prstGeom>
        </p:spPr>
        <p:txBody>
          <a:bodyPr lIns="0" tIns="0" rIns="0" bIns="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2829787-D675-D94B-A2C7-829D4562C484}"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240219519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739" r:id="rId3"/>
    <p:sldLayoutId id="2147483740" r:id="rId4"/>
    <p:sldLayoutId id="2147483708" r:id="rId5"/>
    <p:sldLayoutId id="2147483731" r:id="rId6"/>
    <p:sldLayoutId id="2147483734" r:id="rId7"/>
    <p:sldLayoutId id="2147483741" r:id="rId8"/>
    <p:sldLayoutId id="2147483738" r:id="rId9"/>
    <p:sldLayoutId id="2147483733" r:id="rId10"/>
    <p:sldLayoutId id="2147483736" r:id="rId11"/>
    <p:sldLayoutId id="2147483732" r:id="rId12"/>
    <p:sldLayoutId id="2147483742" r:id="rId13"/>
    <p:sldLayoutId id="2147483743" r:id="rId14"/>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rgbClr val="04607E"/>
          </a:solidFill>
          <a:latin typeface="Franklin Gothic Medium" panose="020B0603020102020204" pitchFamily="34" charset="0"/>
          <a:ea typeface="+mj-ea"/>
          <a:cs typeface="+mj-cs"/>
        </a:defRPr>
      </a:lvl1pPr>
    </p:titleStyle>
    <p:bodyStyle>
      <a:lvl1pPr marL="288925" indent="-288925" algn="l" defTabSz="457200" rtl="0" eaLnBrk="1" latinLnBrk="0" hangingPunct="1">
        <a:spcBef>
          <a:spcPts val="0"/>
        </a:spcBef>
        <a:spcAft>
          <a:spcPts val="1000"/>
        </a:spcAft>
        <a:buClr>
          <a:srgbClr val="04607E"/>
        </a:buClr>
        <a:buSzPct val="100000"/>
        <a:buFont typeface="Arial" panose="020B0604020202020204" pitchFamily="34" charset="0"/>
        <a:buChar char="►"/>
        <a:defRPr lang="en-US" sz="1800" kern="1200" baseline="0" dirty="0" smtClean="0">
          <a:solidFill>
            <a:schemeClr val="tx1"/>
          </a:solidFill>
          <a:latin typeface="Franklin Gothic Book" panose="020B0503020102020204" pitchFamily="34" charset="0"/>
          <a:ea typeface="+mn-ea"/>
          <a:cs typeface="+mn-cs"/>
        </a:defRPr>
      </a:lvl1pPr>
      <a:lvl2pPr marL="566928" indent="-284163" algn="l" defTabSz="457200" rtl="0" eaLnBrk="1" latinLnBrk="0" hangingPunct="1">
        <a:spcBef>
          <a:spcPts val="0"/>
        </a:spcBef>
        <a:spcAft>
          <a:spcPts val="1000"/>
        </a:spcAft>
        <a:buClr>
          <a:srgbClr val="A1CC3A"/>
        </a:buClr>
        <a:buSzPct val="100000"/>
        <a:buFont typeface="Wingdings" panose="05000000000000000000" pitchFamily="2" charset="2"/>
        <a:buChar char="§"/>
        <a:defRPr sz="1600" kern="1200">
          <a:solidFill>
            <a:schemeClr val="tx1"/>
          </a:solidFill>
          <a:latin typeface="Franklin Gothic Book" panose="020B0503020102020204" pitchFamily="34" charset="0"/>
          <a:ea typeface="+mn-ea"/>
          <a:cs typeface="+mn-cs"/>
        </a:defRPr>
      </a:lvl2pPr>
      <a:lvl3pPr marL="566928" indent="237744" algn="l" defTabSz="457200" rtl="0" eaLnBrk="1" latinLnBrk="0" hangingPunct="1">
        <a:spcBef>
          <a:spcPts val="0"/>
        </a:spcBef>
        <a:spcAft>
          <a:spcPts val="1000"/>
        </a:spcAft>
        <a:buClr>
          <a:srgbClr val="04607E"/>
        </a:buClr>
        <a:buSzPct val="100000"/>
        <a:buFont typeface="Franklin Gothic Book" panose="020B0503020102020204" pitchFamily="34" charset="0"/>
        <a:buChar char="—"/>
        <a:defRPr sz="1600" kern="1200">
          <a:solidFill>
            <a:schemeClr val="tx1"/>
          </a:solidFill>
          <a:latin typeface="Franklin Gothic Book" panose="020B0503020102020204" pitchFamily="34" charset="0"/>
          <a:ea typeface="+mn-ea"/>
          <a:cs typeface="+mn-cs"/>
        </a:defRPr>
      </a:lvl3pPr>
      <a:lvl4pPr marL="566928" indent="0" algn="l" defTabSz="457200" rtl="0" eaLnBrk="1" latinLnBrk="0" hangingPunct="1">
        <a:spcBef>
          <a:spcPct val="20000"/>
        </a:spcBef>
        <a:buClr>
          <a:srgbClr val="04607E"/>
        </a:buClr>
        <a:buFont typeface="Wingdings" panose="05000000000000000000" pitchFamily="2" charset="2"/>
        <a:buNone/>
        <a:defRPr sz="1600" kern="1200" baseline="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80" userDrawn="1">
          <p15:clr>
            <a:srgbClr val="F26B43"/>
          </p15:clr>
        </p15:guide>
        <p15:guide id="5" orient="horz" pos="2892" userDrawn="1">
          <p15:clr>
            <a:srgbClr val="F26B43"/>
          </p15:clr>
        </p15:guide>
        <p15:guide id="8" pos="96" userDrawn="1">
          <p15:clr>
            <a:srgbClr val="F26B43"/>
          </p15:clr>
        </p15:guide>
        <p15:guide id="9" pos="5664" userDrawn="1">
          <p15:clr>
            <a:srgbClr val="F26B43"/>
          </p15:clr>
        </p15:guide>
        <p15:guide id="10" orient="horz" pos="1620" userDrawn="1">
          <p15:clr>
            <a:srgbClr val="F26B43"/>
          </p15:clr>
        </p15:guide>
        <p15:guide id="11" orient="horz" pos="2556" userDrawn="1">
          <p15:clr>
            <a:srgbClr val="F26B43"/>
          </p15:clr>
        </p15:guide>
        <p15:guide id="12" orient="horz" pos="31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Form%205-page%201_Enumeration%20form%20for%20households%20listing.docx"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of Mappers</a:t>
            </a:r>
            <a:endParaRPr lang="en-US" dirty="0"/>
          </a:p>
        </p:txBody>
      </p:sp>
    </p:spTree>
    <p:extLst>
      <p:ext uri="{BB962C8B-B14F-4D97-AF65-F5344CB8AC3E}">
        <p14:creationId xmlns:p14="http://schemas.microsoft.com/office/powerpoint/2010/main" val="526666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fr-FR" sz="3200" dirty="0" err="1">
                <a:ea typeface="ＭＳ Ｐゴシック" pitchFamily="34" charset="-128"/>
              </a:rPr>
              <a:t>Definitions</a:t>
            </a:r>
            <a:endParaRPr lang="fr-FR" sz="3200" dirty="0">
              <a:ea typeface="ＭＳ Ｐゴシック" pitchFamily="34" charset="-128"/>
            </a:endParaRPr>
          </a:p>
        </p:txBody>
      </p:sp>
      <p:sp>
        <p:nvSpPr>
          <p:cNvPr id="3075" name="Rectangle 3"/>
          <p:cNvSpPr>
            <a:spLocks noGrp="1" noChangeArrowheads="1"/>
          </p:cNvSpPr>
          <p:nvPr>
            <p:ph type="body" sz="quarter" idx="10"/>
          </p:nvPr>
        </p:nvSpPr>
        <p:spPr/>
        <p:txBody>
          <a:bodyPr/>
          <a:lstStyle/>
          <a:p>
            <a:pPr>
              <a:lnSpc>
                <a:spcPct val="90000"/>
              </a:lnSpc>
              <a:spcAft>
                <a:spcPts val="675"/>
              </a:spcAft>
            </a:pPr>
            <a:r>
              <a:rPr lang="en-US" dirty="0"/>
              <a:t>A </a:t>
            </a:r>
            <a:r>
              <a:rPr lang="en-US" b="1" dirty="0">
                <a:solidFill>
                  <a:schemeClr val="tx2"/>
                </a:solidFill>
              </a:rPr>
              <a:t>structure</a:t>
            </a:r>
            <a:r>
              <a:rPr lang="en-US" dirty="0"/>
              <a:t> is a freestanding building, for a residential or commercial purpose. It may have one or more rooms in which people </a:t>
            </a:r>
            <a:r>
              <a:rPr lang="en-US" dirty="0" smtClean="0"/>
              <a:t>live </a:t>
            </a:r>
          </a:p>
          <a:p>
            <a:pPr lvl="1">
              <a:lnSpc>
                <a:spcPct val="90000"/>
              </a:lnSpc>
              <a:spcAft>
                <a:spcPts val="675"/>
              </a:spcAft>
            </a:pPr>
            <a:r>
              <a:rPr lang="en-US" dirty="0" smtClean="0"/>
              <a:t>May </a:t>
            </a:r>
            <a:r>
              <a:rPr lang="en-US" dirty="0"/>
              <a:t>be an apartment building, a house, or a thatched </a:t>
            </a:r>
            <a:r>
              <a:rPr lang="en-US" dirty="0" smtClean="0"/>
              <a:t>hut</a:t>
            </a:r>
            <a:endParaRPr lang="fr-FR" dirty="0"/>
          </a:p>
          <a:p>
            <a:pPr lvl="1">
              <a:lnSpc>
                <a:spcPct val="90000"/>
              </a:lnSpc>
              <a:spcAft>
                <a:spcPts val="675"/>
              </a:spcAft>
            </a:pPr>
            <a:r>
              <a:rPr lang="en-US" dirty="0"/>
              <a:t>Within a structure, there may be one or more </a:t>
            </a:r>
            <a:r>
              <a:rPr lang="en-US" b="1" dirty="0">
                <a:solidFill>
                  <a:schemeClr val="tx2"/>
                </a:solidFill>
              </a:rPr>
              <a:t>dwelling (or housing) </a:t>
            </a:r>
            <a:r>
              <a:rPr lang="en-US" b="1" dirty="0" smtClean="0">
                <a:solidFill>
                  <a:schemeClr val="tx2"/>
                </a:solidFill>
              </a:rPr>
              <a:t>units</a:t>
            </a:r>
            <a:endParaRPr lang="en-US" dirty="0"/>
          </a:p>
          <a:p>
            <a:pPr>
              <a:lnSpc>
                <a:spcPct val="90000"/>
              </a:lnSpc>
              <a:spcAft>
                <a:spcPts val="675"/>
              </a:spcAft>
            </a:pPr>
            <a:r>
              <a:rPr lang="en-US" dirty="0"/>
              <a:t>A </a:t>
            </a:r>
            <a:r>
              <a:rPr lang="en-US" b="1" dirty="0">
                <a:solidFill>
                  <a:schemeClr val="tx2"/>
                </a:solidFill>
              </a:rPr>
              <a:t>dwelling unit </a:t>
            </a:r>
            <a:r>
              <a:rPr lang="en-US" dirty="0"/>
              <a:t>is a room or a group of rooms normally intended as a place of residence for one </a:t>
            </a:r>
            <a:r>
              <a:rPr lang="en-US" dirty="0" smtClean="0"/>
              <a:t>household</a:t>
            </a:r>
          </a:p>
          <a:p>
            <a:pPr lvl="1">
              <a:lnSpc>
                <a:spcPct val="90000"/>
              </a:lnSpc>
              <a:spcAft>
                <a:spcPts val="675"/>
              </a:spcAft>
            </a:pPr>
            <a:r>
              <a:rPr lang="en-US" dirty="0" smtClean="0"/>
              <a:t>Could be </a:t>
            </a:r>
            <a:r>
              <a:rPr lang="en-US" dirty="0"/>
              <a:t>a single house, an apartment, or a group of rooms in a </a:t>
            </a:r>
            <a:r>
              <a:rPr lang="en-US" dirty="0" smtClean="0"/>
              <a:t>house</a:t>
            </a:r>
          </a:p>
          <a:p>
            <a:pPr lvl="1">
              <a:lnSpc>
                <a:spcPct val="90000"/>
              </a:lnSpc>
              <a:spcAft>
                <a:spcPts val="675"/>
              </a:spcAft>
            </a:pPr>
            <a:r>
              <a:rPr lang="en-US" dirty="0" smtClean="0"/>
              <a:t>However</a:t>
            </a:r>
            <a:r>
              <a:rPr lang="en-US" dirty="0"/>
              <a:t>, a dwelling unit can also be shared by more than one </a:t>
            </a:r>
            <a:r>
              <a:rPr lang="en-US" dirty="0" smtClean="0"/>
              <a:t>household</a:t>
            </a:r>
            <a:endParaRPr lang="en-US" dirty="0"/>
          </a:p>
          <a:p>
            <a:pPr>
              <a:lnSpc>
                <a:spcPct val="90000"/>
              </a:lnSpc>
              <a:spcAft>
                <a:spcPts val="675"/>
              </a:spcAft>
            </a:pPr>
            <a:r>
              <a:rPr lang="en-US" dirty="0"/>
              <a:t>Within a dwelling unit, there may be one or more </a:t>
            </a:r>
            <a:r>
              <a:rPr lang="en-US" b="1" dirty="0" smtClean="0">
                <a:solidFill>
                  <a:schemeClr val="tx2"/>
                </a:solidFill>
              </a:rPr>
              <a:t>households</a:t>
            </a:r>
            <a:endParaRPr lang="en-US" dirty="0">
              <a:solidFill>
                <a:schemeClr val="tx2"/>
              </a:solidFill>
            </a:endParaRPr>
          </a:p>
        </p:txBody>
      </p:sp>
      <p:sp>
        <p:nvSpPr>
          <p:cNvPr id="2" name="Content Placeholder 1"/>
          <p:cNvSpPr>
            <a:spLocks noGrp="1"/>
          </p:cNvSpPr>
          <p:nvPr>
            <p:ph idx="11"/>
          </p:nvPr>
        </p:nvSpPr>
        <p:spPr/>
        <p:txBody>
          <a:bodyPr/>
          <a:lstStyle/>
          <a:p>
            <a:endParaRPr lang="en-US"/>
          </a:p>
        </p:txBody>
      </p:sp>
    </p:spTree>
    <p:extLst>
      <p:ext uri="{BB962C8B-B14F-4D97-AF65-F5344CB8AC3E}">
        <p14:creationId xmlns:p14="http://schemas.microsoft.com/office/powerpoint/2010/main" val="2165192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fr-FR" sz="3200" dirty="0" err="1">
                <a:ea typeface="ＭＳ Ｐゴシック" pitchFamily="34" charset="-128"/>
              </a:rPr>
              <a:t>Definitions</a:t>
            </a:r>
            <a:endParaRPr lang="fr-FR" sz="3200" dirty="0">
              <a:ea typeface="ＭＳ Ｐゴシック" pitchFamily="34" charset="-128"/>
            </a:endParaRPr>
          </a:p>
        </p:txBody>
      </p:sp>
      <p:sp>
        <p:nvSpPr>
          <p:cNvPr id="3075" name="Rectangle 3"/>
          <p:cNvSpPr>
            <a:spLocks noGrp="1" noChangeArrowheads="1"/>
          </p:cNvSpPr>
          <p:nvPr>
            <p:ph type="body" sz="quarter" idx="10"/>
          </p:nvPr>
        </p:nvSpPr>
        <p:spPr/>
        <p:txBody>
          <a:bodyPr>
            <a:normAutofit/>
          </a:bodyPr>
          <a:lstStyle/>
          <a:p>
            <a:r>
              <a:rPr lang="en-US" dirty="0"/>
              <a:t>A</a:t>
            </a:r>
            <a:r>
              <a:rPr lang="en-US" dirty="0">
                <a:solidFill>
                  <a:schemeClr val="tx2"/>
                </a:solidFill>
              </a:rPr>
              <a:t> </a:t>
            </a:r>
            <a:r>
              <a:rPr lang="en-US" b="1" dirty="0">
                <a:solidFill>
                  <a:schemeClr val="tx2"/>
                </a:solidFill>
              </a:rPr>
              <a:t>household</a:t>
            </a:r>
            <a:r>
              <a:rPr lang="en-US" dirty="0">
                <a:solidFill>
                  <a:schemeClr val="tx2"/>
                </a:solidFill>
              </a:rPr>
              <a:t> </a:t>
            </a:r>
            <a:r>
              <a:rPr lang="en-US" dirty="0"/>
              <a:t>consists of a person or group of persons, related or unrelated, who live together in the same dwelling unit, who acknowledge one adult male or female (15 years or older) as the head of household, who share the same living arrangements, and are considered as one unit</a:t>
            </a:r>
            <a:r>
              <a:rPr lang="en-US" dirty="0" smtClean="0"/>
              <a:t>.</a:t>
            </a:r>
          </a:p>
          <a:p>
            <a:pPr lvl="1"/>
            <a:r>
              <a:rPr lang="en-US" dirty="0" smtClean="0"/>
              <a:t>A </a:t>
            </a:r>
            <a:r>
              <a:rPr lang="en-US" dirty="0"/>
              <a:t>group of people living together in the same </a:t>
            </a:r>
            <a:r>
              <a:rPr lang="en-US" dirty="0" smtClean="0"/>
              <a:t>house </a:t>
            </a:r>
            <a:r>
              <a:rPr lang="en-US" dirty="0"/>
              <a:t>but </a:t>
            </a:r>
            <a:r>
              <a:rPr lang="en-US" dirty="0" smtClean="0"/>
              <a:t>where each </a:t>
            </a:r>
            <a:r>
              <a:rPr lang="en-US" dirty="0"/>
              <a:t>person has separate eating </a:t>
            </a:r>
            <a:r>
              <a:rPr lang="en-US" dirty="0" smtClean="0"/>
              <a:t>arrangements </a:t>
            </a:r>
            <a:r>
              <a:rPr lang="en-US" dirty="0"/>
              <a:t>should be counted as separate one-person </a:t>
            </a:r>
            <a:r>
              <a:rPr lang="en-US" dirty="0" smtClean="0"/>
              <a:t>households</a:t>
            </a:r>
          </a:p>
          <a:p>
            <a:pPr lvl="1"/>
            <a:r>
              <a:rPr lang="en-US" dirty="0" smtClean="0"/>
              <a:t>Collective </a:t>
            </a:r>
            <a:r>
              <a:rPr lang="en-US" dirty="0"/>
              <a:t>living arrangements such as hostels, army camps, boarding schools, or prisons are not considered </a:t>
            </a:r>
            <a:r>
              <a:rPr lang="en-US" dirty="0" smtClean="0"/>
              <a:t>households</a:t>
            </a:r>
          </a:p>
          <a:p>
            <a:pPr lvl="1"/>
            <a:r>
              <a:rPr lang="en-US" dirty="0"/>
              <a:t>Households are found in dwellings, dwellings in structures and structures in clusters</a:t>
            </a:r>
            <a:r>
              <a:rPr lang="en-US" dirty="0" smtClean="0"/>
              <a:t>.</a:t>
            </a:r>
          </a:p>
          <a:p>
            <a:pPr lvl="1"/>
            <a:r>
              <a:rPr lang="en-US" b="1" dirty="0" smtClean="0">
                <a:solidFill>
                  <a:schemeClr val="tx2"/>
                </a:solidFill>
              </a:rPr>
              <a:t>Household </a:t>
            </a:r>
            <a:r>
              <a:rPr lang="en-US" b="1" dirty="0">
                <a:solidFill>
                  <a:schemeClr val="tx2"/>
                </a:solidFill>
              </a:rPr>
              <a:t>definition during enumeration operation should match with the definition provided during interviewers training and data collection. </a:t>
            </a:r>
            <a:endParaRPr lang="fr-FR" b="1" dirty="0">
              <a:solidFill>
                <a:schemeClr val="tx2"/>
              </a:solidFill>
            </a:endParaRPr>
          </a:p>
        </p:txBody>
      </p:sp>
      <p:sp>
        <p:nvSpPr>
          <p:cNvPr id="2" name="Content Placeholder 1"/>
          <p:cNvSpPr>
            <a:spLocks noGrp="1"/>
          </p:cNvSpPr>
          <p:nvPr>
            <p:ph idx="11"/>
          </p:nvPr>
        </p:nvSpPr>
        <p:spPr/>
        <p:txBody>
          <a:bodyPr/>
          <a:lstStyle/>
          <a:p>
            <a:endParaRPr lang="en-US"/>
          </a:p>
        </p:txBody>
      </p:sp>
    </p:spTree>
    <p:extLst>
      <p:ext uri="{BB962C8B-B14F-4D97-AF65-F5344CB8AC3E}">
        <p14:creationId xmlns:p14="http://schemas.microsoft.com/office/powerpoint/2010/main" val="277589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fr-FR" sz="3200" dirty="0" err="1">
                <a:ea typeface="ＭＳ Ｐゴシック" pitchFamily="34" charset="-128"/>
              </a:rPr>
              <a:t>Definitions</a:t>
            </a:r>
            <a:endParaRPr lang="fr-FR" sz="3200" dirty="0">
              <a:ea typeface="ＭＳ Ｐゴシック" pitchFamily="34" charset="-128"/>
            </a:endParaRPr>
          </a:p>
        </p:txBody>
      </p:sp>
      <p:sp>
        <p:nvSpPr>
          <p:cNvPr id="3075" name="Rectangle 3"/>
          <p:cNvSpPr>
            <a:spLocks noGrp="1" noChangeArrowheads="1"/>
          </p:cNvSpPr>
          <p:nvPr>
            <p:ph type="body" sz="quarter" idx="10"/>
          </p:nvPr>
        </p:nvSpPr>
        <p:spPr/>
        <p:txBody>
          <a:bodyPr>
            <a:normAutofit fontScale="92500"/>
          </a:bodyPr>
          <a:lstStyle/>
          <a:p>
            <a:r>
              <a:rPr lang="en-US" sz="1500" dirty="0" smtClean="0"/>
              <a:t>Household examples:</a:t>
            </a:r>
            <a:endParaRPr lang="fr-FR" sz="1500" dirty="0"/>
          </a:p>
          <a:p>
            <a:pPr lvl="1"/>
            <a:r>
              <a:rPr lang="en-US" sz="1500" dirty="0"/>
              <a:t>A </a:t>
            </a:r>
            <a:r>
              <a:rPr lang="en-US" sz="1500" dirty="0" smtClean="0"/>
              <a:t>person living with their spouse</a:t>
            </a:r>
            <a:endParaRPr lang="fr-FR" sz="1500" dirty="0"/>
          </a:p>
          <a:p>
            <a:pPr lvl="1"/>
            <a:r>
              <a:rPr lang="en-US" sz="1500" dirty="0"/>
              <a:t>A man with his wife or wives and their unmarried </a:t>
            </a:r>
            <a:r>
              <a:rPr lang="en-US" sz="1500" dirty="0" smtClean="0"/>
              <a:t>children</a:t>
            </a:r>
            <a:endParaRPr lang="fr-FR" sz="1500" dirty="0"/>
          </a:p>
          <a:p>
            <a:pPr lvl="1"/>
            <a:r>
              <a:rPr lang="en-US" sz="1500" dirty="0"/>
              <a:t>A man with his wife or wives living with their married children and partnering to provide for certain basic needs (the group recognizes the authority of </a:t>
            </a:r>
            <a:r>
              <a:rPr lang="en-US" sz="1500" b="1" dirty="0"/>
              <a:t>a single person</a:t>
            </a:r>
            <a:r>
              <a:rPr lang="en-US" sz="1500" dirty="0" smtClean="0"/>
              <a:t>)</a:t>
            </a:r>
            <a:endParaRPr lang="fr-FR" sz="1500" dirty="0"/>
          </a:p>
          <a:p>
            <a:pPr lvl="1"/>
            <a:r>
              <a:rPr lang="en-US" sz="1500" dirty="0"/>
              <a:t>An unmarried man or woman with or without children who is the sole provider for their basic </a:t>
            </a:r>
            <a:r>
              <a:rPr lang="en-US" sz="1500" dirty="0" smtClean="0"/>
              <a:t>needs</a:t>
            </a:r>
            <a:endParaRPr lang="fr-FR" sz="1500" dirty="0"/>
          </a:p>
          <a:p>
            <a:pPr lvl="1"/>
            <a:r>
              <a:rPr lang="en-US" sz="1500" dirty="0"/>
              <a:t>A widow or widower with or without children</a:t>
            </a:r>
            <a:endParaRPr lang="fr-FR" sz="1500" dirty="0"/>
          </a:p>
          <a:p>
            <a:pPr lvl="1"/>
            <a:r>
              <a:rPr lang="en-US" sz="1500" dirty="0"/>
              <a:t>A person who rents a room and who does not take his/her meals with the household would be considered as constituting a </a:t>
            </a:r>
            <a:r>
              <a:rPr lang="en-US" sz="1500" dirty="0" smtClean="0"/>
              <a:t>household</a:t>
            </a:r>
            <a:endParaRPr lang="fr-FR" sz="1500" dirty="0"/>
          </a:p>
          <a:p>
            <a:pPr lvl="1"/>
            <a:r>
              <a:rPr lang="en-US" sz="1500" dirty="0"/>
              <a:t>A group of unmarried people who share the same housing unit is considered a household if they recognize the authority of </a:t>
            </a:r>
            <a:r>
              <a:rPr lang="en-US" sz="1500" b="1" dirty="0"/>
              <a:t>one person as the head of household</a:t>
            </a:r>
            <a:r>
              <a:rPr lang="en-US" sz="1500" dirty="0"/>
              <a:t>. Otherwise, they are separate households.</a:t>
            </a:r>
            <a:endParaRPr lang="fr-FR" sz="1500" dirty="0"/>
          </a:p>
        </p:txBody>
      </p:sp>
      <p:sp>
        <p:nvSpPr>
          <p:cNvPr id="2" name="Content Placeholder 1"/>
          <p:cNvSpPr>
            <a:spLocks noGrp="1"/>
          </p:cNvSpPr>
          <p:nvPr>
            <p:ph idx="11"/>
          </p:nvPr>
        </p:nvSpPr>
        <p:spPr/>
        <p:txBody>
          <a:bodyPr/>
          <a:lstStyle/>
          <a:p>
            <a:endParaRPr lang="en-US"/>
          </a:p>
        </p:txBody>
      </p:sp>
    </p:spTree>
    <p:extLst>
      <p:ext uri="{BB962C8B-B14F-4D97-AF65-F5344CB8AC3E}">
        <p14:creationId xmlns:p14="http://schemas.microsoft.com/office/powerpoint/2010/main" val="3816205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fr-FR" sz="3200" dirty="0" err="1">
                <a:ea typeface="ＭＳ Ｐゴシック" pitchFamily="34" charset="-128"/>
              </a:rPr>
              <a:t>Definition</a:t>
            </a:r>
            <a:endParaRPr lang="fr-FR" sz="2400" dirty="0">
              <a:ea typeface="ＭＳ Ｐゴシック" pitchFamily="34" charset="-128"/>
            </a:endParaRPr>
          </a:p>
        </p:txBody>
      </p:sp>
      <p:sp>
        <p:nvSpPr>
          <p:cNvPr id="3075" name="Rectangle 3"/>
          <p:cNvSpPr>
            <a:spLocks noGrp="1" noChangeArrowheads="1"/>
          </p:cNvSpPr>
          <p:nvPr>
            <p:ph type="body" sz="quarter" idx="10"/>
          </p:nvPr>
        </p:nvSpPr>
        <p:spPr/>
        <p:txBody>
          <a:bodyPr>
            <a:normAutofit/>
          </a:bodyPr>
          <a:lstStyle/>
          <a:p>
            <a:r>
              <a:rPr lang="fr-FR" dirty="0" smtClean="0">
                <a:ea typeface="ＭＳ Ｐゴシック" pitchFamily="34" charset="-128"/>
              </a:rPr>
              <a:t>Tips </a:t>
            </a:r>
            <a:r>
              <a:rPr lang="fr-FR" dirty="0">
                <a:ea typeface="ＭＳ Ｐゴシック" pitchFamily="34" charset="-128"/>
              </a:rPr>
              <a:t>for </a:t>
            </a:r>
            <a:r>
              <a:rPr lang="fr-FR" dirty="0" err="1">
                <a:ea typeface="ＭＳ Ｐゴシック" pitchFamily="34" charset="-128"/>
              </a:rPr>
              <a:t>identifying</a:t>
            </a:r>
            <a:r>
              <a:rPr lang="fr-FR" dirty="0">
                <a:ea typeface="ＭＳ Ｐゴシック" pitchFamily="34" charset="-128"/>
              </a:rPr>
              <a:t> </a:t>
            </a:r>
            <a:r>
              <a:rPr lang="fr-FR" dirty="0" err="1">
                <a:ea typeface="ＭＳ Ｐゴシック" pitchFamily="34" charset="-128"/>
              </a:rPr>
              <a:t>households</a:t>
            </a:r>
            <a:r>
              <a:rPr lang="fr-FR" dirty="0">
                <a:ea typeface="ＭＳ Ｐゴシック" pitchFamily="34" charset="-128"/>
              </a:rPr>
              <a:t>:</a:t>
            </a:r>
            <a:endParaRPr lang="en-US" dirty="0"/>
          </a:p>
          <a:p>
            <a:pPr lvl="1">
              <a:spcBef>
                <a:spcPts val="450"/>
              </a:spcBef>
            </a:pPr>
            <a:r>
              <a:rPr lang="en-US" sz="1500" dirty="0" smtClean="0"/>
              <a:t>Probe </a:t>
            </a:r>
            <a:r>
              <a:rPr lang="en-US" sz="1500" dirty="0"/>
              <a:t>for </a:t>
            </a:r>
            <a:r>
              <a:rPr lang="en-US" sz="1500" b="1" dirty="0"/>
              <a:t>potential multiple households </a:t>
            </a:r>
            <a:r>
              <a:rPr lang="en-US" sz="1500" dirty="0"/>
              <a:t>in a dwelling/compound </a:t>
            </a:r>
            <a:r>
              <a:rPr lang="en-US" sz="1500" dirty="0" smtClean="0"/>
              <a:t>(who </a:t>
            </a:r>
            <a:r>
              <a:rPr lang="en-US" sz="1500" dirty="0"/>
              <a:t>makes decisions and supports members of the family, where people sleep, whether people eat together, etc.). </a:t>
            </a:r>
            <a:r>
              <a:rPr lang="en-US" sz="1500" dirty="0" smtClean="0"/>
              <a:t>For </a:t>
            </a:r>
            <a:r>
              <a:rPr lang="en-US" sz="1500" dirty="0"/>
              <a:t>large households, please make a note on the enumeration form so that data collection team can plan accordingly.</a:t>
            </a:r>
          </a:p>
          <a:p>
            <a:pPr lvl="1">
              <a:spcBef>
                <a:spcPts val="450"/>
              </a:spcBef>
            </a:pPr>
            <a:r>
              <a:rPr lang="en-US" sz="1500" dirty="0" smtClean="0"/>
              <a:t>For </a:t>
            </a:r>
            <a:r>
              <a:rPr lang="en-US" sz="1500" dirty="0"/>
              <a:t>situations where there may be </a:t>
            </a:r>
            <a:r>
              <a:rPr lang="en-US" sz="1500" b="1" dirty="0"/>
              <a:t>multiple wives</a:t>
            </a:r>
            <a:r>
              <a:rPr lang="en-US" sz="1500" dirty="0"/>
              <a:t>: </a:t>
            </a:r>
            <a:r>
              <a:rPr lang="en-US" sz="1500" dirty="0" smtClean="0"/>
              <a:t>If </a:t>
            </a:r>
            <a:r>
              <a:rPr lang="en-US" sz="1500" dirty="0"/>
              <a:t>it is confirmed that the husband is the provider of both (or more) families and the wives (and families) live near each other, this will count as one household (women and children from all the families should be counted). Make a note on the enumeration form in the observation column.</a:t>
            </a:r>
          </a:p>
          <a:p>
            <a:pPr lvl="1">
              <a:spcBef>
                <a:spcPts val="450"/>
              </a:spcBef>
            </a:pPr>
            <a:r>
              <a:rPr lang="en-US" sz="1500" dirty="0"/>
              <a:t>For </a:t>
            </a:r>
            <a:r>
              <a:rPr lang="en-US" sz="1500" b="1" dirty="0"/>
              <a:t>traditional doctors </a:t>
            </a:r>
            <a:r>
              <a:rPr lang="en-US" sz="1500" dirty="0"/>
              <a:t>who may have many patients staying at their home, please register only those who are usually living there i.e. themselves and any family members or their visitors (that are not patients).</a:t>
            </a:r>
          </a:p>
        </p:txBody>
      </p:sp>
      <p:sp>
        <p:nvSpPr>
          <p:cNvPr id="2" name="Content Placeholder 1"/>
          <p:cNvSpPr>
            <a:spLocks noGrp="1"/>
          </p:cNvSpPr>
          <p:nvPr>
            <p:ph idx="11"/>
          </p:nvPr>
        </p:nvSpPr>
        <p:spPr/>
        <p:txBody>
          <a:bodyPr/>
          <a:lstStyle/>
          <a:p>
            <a:endParaRPr lang="en-US"/>
          </a:p>
        </p:txBody>
      </p:sp>
    </p:spTree>
    <p:extLst>
      <p:ext uri="{BB962C8B-B14F-4D97-AF65-F5344CB8AC3E}">
        <p14:creationId xmlns:p14="http://schemas.microsoft.com/office/powerpoint/2010/main" val="1305048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fr-FR" sz="3200" dirty="0" err="1" smtClean="0">
                <a:ea typeface="ＭＳ Ｐゴシック" pitchFamily="34" charset="-128"/>
              </a:rPr>
              <a:t>Symbols</a:t>
            </a:r>
            <a:endParaRPr lang="fr-FR" sz="3200" dirty="0">
              <a:ea typeface="ＭＳ Ｐゴシック" pitchFamily="34" charset="-128"/>
            </a:endParaRPr>
          </a:p>
        </p:txBody>
      </p:sp>
      <p:pic>
        <p:nvPicPr>
          <p:cNvPr id="2" name="Picture 1"/>
          <p:cNvPicPr>
            <a:picLocks noChangeAspect="1"/>
          </p:cNvPicPr>
          <p:nvPr/>
        </p:nvPicPr>
        <p:blipFill>
          <a:blip r:embed="rId3"/>
          <a:stretch>
            <a:fillRect/>
          </a:stretch>
        </p:blipFill>
        <p:spPr>
          <a:xfrm>
            <a:off x="1978068" y="329859"/>
            <a:ext cx="5200650" cy="4658615"/>
          </a:xfrm>
          <a:prstGeom prst="rect">
            <a:avLst/>
          </a:prstGeom>
        </p:spPr>
      </p:pic>
    </p:spTree>
    <p:extLst>
      <p:ext uri="{BB962C8B-B14F-4D97-AF65-F5344CB8AC3E}">
        <p14:creationId xmlns:p14="http://schemas.microsoft.com/office/powerpoint/2010/main" val="1261423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fr-FR" sz="3200" dirty="0" err="1" smtClean="0">
                <a:ea typeface="ＭＳ Ｐゴシック" pitchFamily="34" charset="-128"/>
              </a:rPr>
              <a:t>Symbols</a:t>
            </a:r>
            <a:endParaRPr lang="fr-FR" sz="3200" dirty="0">
              <a:ea typeface="ＭＳ Ｐゴシック" pitchFamily="34" charset="-128"/>
            </a:endParaRPr>
          </a:p>
        </p:txBody>
      </p:sp>
      <p:pic>
        <p:nvPicPr>
          <p:cNvPr id="3" name="Picture 2"/>
          <p:cNvPicPr>
            <a:picLocks noChangeAspect="1"/>
          </p:cNvPicPr>
          <p:nvPr/>
        </p:nvPicPr>
        <p:blipFill>
          <a:blip r:embed="rId3"/>
          <a:stretch>
            <a:fillRect/>
          </a:stretch>
        </p:blipFill>
        <p:spPr>
          <a:xfrm>
            <a:off x="2053265" y="343655"/>
            <a:ext cx="5050255" cy="4670387"/>
          </a:xfrm>
          <a:prstGeom prst="rect">
            <a:avLst/>
          </a:prstGeom>
        </p:spPr>
      </p:pic>
    </p:spTree>
    <p:extLst>
      <p:ext uri="{BB962C8B-B14F-4D97-AF65-F5344CB8AC3E}">
        <p14:creationId xmlns:p14="http://schemas.microsoft.com/office/powerpoint/2010/main" val="867836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fr-FR" sz="3200" dirty="0">
                <a:ea typeface="ＭＳ Ｐゴシック" pitchFamily="34" charset="-128"/>
              </a:rPr>
              <a:t>How to orient a </a:t>
            </a:r>
            <a:r>
              <a:rPr lang="fr-FR" sz="3200" dirty="0" err="1">
                <a:ea typeface="ＭＳ Ｐゴシック" pitchFamily="34" charset="-128"/>
              </a:rPr>
              <a:t>map</a:t>
            </a:r>
            <a:r>
              <a:rPr lang="fr-FR" sz="3200" dirty="0">
                <a:ea typeface="ＭＳ Ｐゴシック" pitchFamily="34" charset="-128"/>
              </a:rPr>
              <a:t>?</a:t>
            </a:r>
          </a:p>
        </p:txBody>
      </p:sp>
      <p:sp>
        <p:nvSpPr>
          <p:cNvPr id="3075" name="Rectangle 3"/>
          <p:cNvSpPr>
            <a:spLocks noGrp="1" noChangeArrowheads="1"/>
          </p:cNvSpPr>
          <p:nvPr>
            <p:ph type="body" sz="quarter" idx="10"/>
          </p:nvPr>
        </p:nvSpPr>
        <p:spPr/>
        <p:txBody>
          <a:bodyPr>
            <a:normAutofit lnSpcReduction="10000"/>
          </a:bodyPr>
          <a:lstStyle/>
          <a:p>
            <a:pPr>
              <a:spcBef>
                <a:spcPts val="450"/>
              </a:spcBef>
              <a:spcAft>
                <a:spcPts val="450"/>
              </a:spcAft>
            </a:pPr>
            <a:r>
              <a:rPr lang="en-US" sz="1500" dirty="0" smtClean="0"/>
              <a:t>Indicating North correctly on the map is very important. </a:t>
            </a:r>
            <a:r>
              <a:rPr lang="en-US" sz="1500" dirty="0"/>
              <a:t>The </a:t>
            </a:r>
            <a:r>
              <a:rPr lang="en-US" sz="1500" b="1" dirty="0"/>
              <a:t>compass included in the GPS </a:t>
            </a:r>
            <a:r>
              <a:rPr lang="en-US" sz="1500" dirty="0"/>
              <a:t>unit is the main tool to find the right orientation. As an alternative, you can also find the right orientation as follows:</a:t>
            </a:r>
          </a:p>
          <a:p>
            <a:pPr>
              <a:spcBef>
                <a:spcPts val="450"/>
              </a:spcBef>
              <a:spcAft>
                <a:spcPts val="450"/>
              </a:spcAft>
            </a:pPr>
            <a:r>
              <a:rPr lang="en-US" sz="1500" dirty="0" smtClean="0"/>
              <a:t>Step one: </a:t>
            </a:r>
            <a:r>
              <a:rPr lang="en-US" sz="1500" b="1" dirty="0" smtClean="0">
                <a:solidFill>
                  <a:schemeClr val="tx2"/>
                </a:solidFill>
              </a:rPr>
              <a:t>orient </a:t>
            </a:r>
            <a:r>
              <a:rPr lang="en-US" sz="1500" b="1" dirty="0">
                <a:solidFill>
                  <a:schemeClr val="tx2"/>
                </a:solidFill>
              </a:rPr>
              <a:t>yourself on the ground</a:t>
            </a:r>
            <a:r>
              <a:rPr lang="en-US" sz="1500" b="1" dirty="0"/>
              <a:t>:</a:t>
            </a:r>
            <a:r>
              <a:rPr lang="en-US" sz="1500" dirty="0"/>
              <a:t> </a:t>
            </a:r>
            <a:endParaRPr lang="en-US" sz="1500" dirty="0" smtClean="0"/>
          </a:p>
          <a:p>
            <a:pPr lvl="1">
              <a:spcBef>
                <a:spcPts val="450"/>
              </a:spcBef>
              <a:spcAft>
                <a:spcPts val="450"/>
              </a:spcAft>
            </a:pPr>
            <a:r>
              <a:rPr lang="en-US" sz="1300" dirty="0" smtClean="0"/>
              <a:t>Locate </a:t>
            </a:r>
            <a:r>
              <a:rPr lang="en-US" sz="1300" dirty="0"/>
              <a:t>the North. The sun rises in the East and sets in the West. When facing East, the North will be on your left, and the south to your right. </a:t>
            </a:r>
            <a:endParaRPr lang="en-US" sz="1300" dirty="0" smtClean="0"/>
          </a:p>
          <a:p>
            <a:pPr lvl="1">
              <a:spcBef>
                <a:spcPts val="450"/>
              </a:spcBef>
              <a:spcAft>
                <a:spcPts val="450"/>
              </a:spcAft>
            </a:pPr>
            <a:r>
              <a:rPr lang="en-US" sz="1300" dirty="0" smtClean="0"/>
              <a:t>If </a:t>
            </a:r>
            <a:r>
              <a:rPr lang="en-US" sz="1300" dirty="0"/>
              <a:t>you are drawing your cluster map in the </a:t>
            </a:r>
            <a:r>
              <a:rPr lang="en-US" sz="1300" b="1" dirty="0"/>
              <a:t>morning</a:t>
            </a:r>
            <a:r>
              <a:rPr lang="en-US" sz="1300" dirty="0"/>
              <a:t>, stand directly facing the sun, and hold your </a:t>
            </a:r>
            <a:r>
              <a:rPr lang="en-US" sz="1300" b="1" dirty="0"/>
              <a:t>LEFT</a:t>
            </a:r>
            <a:r>
              <a:rPr lang="en-US" sz="1300" dirty="0"/>
              <a:t> arm straight out to the side. This is NORTH. </a:t>
            </a:r>
            <a:endParaRPr lang="en-US" sz="1300" dirty="0" smtClean="0"/>
          </a:p>
          <a:p>
            <a:pPr lvl="1">
              <a:spcBef>
                <a:spcPts val="450"/>
              </a:spcBef>
              <a:spcAft>
                <a:spcPts val="450"/>
              </a:spcAft>
            </a:pPr>
            <a:r>
              <a:rPr lang="en-US" sz="1300" dirty="0" smtClean="0"/>
              <a:t>If </a:t>
            </a:r>
            <a:r>
              <a:rPr lang="en-US" sz="1300" dirty="0"/>
              <a:t>you are drawing your map in the </a:t>
            </a:r>
            <a:r>
              <a:rPr lang="en-US" sz="1300" b="1" dirty="0"/>
              <a:t>afternoon</a:t>
            </a:r>
            <a:r>
              <a:rPr lang="en-US" sz="1300" dirty="0"/>
              <a:t>, stand directly facing the sun, and hold your </a:t>
            </a:r>
            <a:r>
              <a:rPr lang="en-US" sz="1300" b="1" dirty="0"/>
              <a:t>RIGHT</a:t>
            </a:r>
            <a:r>
              <a:rPr lang="en-US" sz="1300" dirty="0"/>
              <a:t> arm straight out to the side. This is NORTH.</a:t>
            </a:r>
          </a:p>
          <a:p>
            <a:pPr>
              <a:spcBef>
                <a:spcPts val="450"/>
              </a:spcBef>
              <a:spcAft>
                <a:spcPts val="450"/>
              </a:spcAft>
            </a:pPr>
            <a:r>
              <a:rPr lang="en-US" sz="1500" dirty="0" smtClean="0"/>
              <a:t>Step two: </a:t>
            </a:r>
            <a:r>
              <a:rPr lang="en-US" sz="1500" b="1" dirty="0" smtClean="0">
                <a:solidFill>
                  <a:schemeClr val="tx2"/>
                </a:solidFill>
              </a:rPr>
              <a:t>orient </a:t>
            </a:r>
            <a:r>
              <a:rPr lang="en-US" sz="1500" b="1" dirty="0">
                <a:solidFill>
                  <a:schemeClr val="tx2"/>
                </a:solidFill>
              </a:rPr>
              <a:t>the </a:t>
            </a:r>
            <a:r>
              <a:rPr lang="en-US" sz="1500" b="1" dirty="0" smtClean="0">
                <a:solidFill>
                  <a:schemeClr val="tx2"/>
                </a:solidFill>
              </a:rPr>
              <a:t>map</a:t>
            </a:r>
            <a:r>
              <a:rPr lang="en-US" sz="1500" dirty="0" smtClean="0"/>
              <a:t> </a:t>
            </a:r>
          </a:p>
          <a:p>
            <a:pPr lvl="1">
              <a:spcBef>
                <a:spcPts val="450"/>
              </a:spcBef>
              <a:spcAft>
                <a:spcPts val="450"/>
              </a:spcAft>
            </a:pPr>
            <a:r>
              <a:rPr lang="en-US" sz="1300" dirty="0" smtClean="0"/>
              <a:t>Stand </a:t>
            </a:r>
            <a:r>
              <a:rPr lang="en-US" sz="1300" dirty="0"/>
              <a:t>facing North. Hold the map horizontally and turn it so that it is facing the same direction as you. Draw an arrow on the map to indicate North direction.</a:t>
            </a:r>
            <a:endParaRPr lang="fr-FR" sz="1300" dirty="0"/>
          </a:p>
          <a:p>
            <a:pPr>
              <a:lnSpc>
                <a:spcPct val="90000"/>
              </a:lnSpc>
              <a:spcAft>
                <a:spcPts val="675"/>
              </a:spcAft>
              <a:buNone/>
            </a:pPr>
            <a:endParaRPr lang="fr-FR" sz="1500" dirty="0">
              <a:ea typeface="ＭＳ Ｐゴシック" pitchFamily="34" charset="-128"/>
            </a:endParaRPr>
          </a:p>
        </p:txBody>
      </p:sp>
      <p:sp>
        <p:nvSpPr>
          <p:cNvPr id="2" name="Content Placeholder 1"/>
          <p:cNvSpPr>
            <a:spLocks noGrp="1"/>
          </p:cNvSpPr>
          <p:nvPr>
            <p:ph idx="11"/>
          </p:nvPr>
        </p:nvSpPr>
        <p:spPr/>
        <p:txBody>
          <a:bodyPr/>
          <a:lstStyle/>
          <a:p>
            <a:endParaRPr lang="en-US"/>
          </a:p>
        </p:txBody>
      </p:sp>
    </p:spTree>
    <p:extLst>
      <p:ext uri="{BB962C8B-B14F-4D97-AF65-F5344CB8AC3E}">
        <p14:creationId xmlns:p14="http://schemas.microsoft.com/office/powerpoint/2010/main" val="1469288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b="0" dirty="0"/>
              <a:t>MAPPING SAMPLING &amp; TARGETS</a:t>
            </a:r>
          </a:p>
        </p:txBody>
      </p:sp>
    </p:spTree>
    <p:extLst>
      <p:ext uri="{BB962C8B-B14F-4D97-AF65-F5344CB8AC3E}">
        <p14:creationId xmlns:p14="http://schemas.microsoft.com/office/powerpoint/2010/main" val="3705648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fr-FR" sz="3200" dirty="0" err="1">
                <a:ea typeface="ＭＳ Ｐゴシック" pitchFamily="34" charset="-128"/>
              </a:rPr>
              <a:t>Mapping</a:t>
            </a:r>
            <a:r>
              <a:rPr lang="fr-FR" sz="3200" dirty="0">
                <a:ea typeface="ＭＳ Ｐゴシック" pitchFamily="34" charset="-128"/>
              </a:rPr>
              <a:t> </a:t>
            </a:r>
            <a:r>
              <a:rPr lang="fr-FR" sz="3200" dirty="0" err="1">
                <a:ea typeface="ＭＳ Ｐゴシック" pitchFamily="34" charset="-128"/>
              </a:rPr>
              <a:t>sampling</a:t>
            </a:r>
            <a:r>
              <a:rPr lang="fr-FR" sz="3200" dirty="0">
                <a:ea typeface="ＭＳ Ｐゴシック" pitchFamily="34" charset="-128"/>
              </a:rPr>
              <a:t> &amp; </a:t>
            </a:r>
            <a:r>
              <a:rPr lang="fr-FR" sz="3200" dirty="0" err="1">
                <a:ea typeface="ＭＳ Ｐゴシック" pitchFamily="34" charset="-128"/>
              </a:rPr>
              <a:t>targets</a:t>
            </a:r>
            <a:endParaRPr lang="fr-FR" sz="3200" dirty="0">
              <a:ea typeface="ＭＳ Ｐゴシック" pitchFamily="34" charset="-128"/>
            </a:endParaRPr>
          </a:p>
        </p:txBody>
      </p:sp>
      <p:graphicFrame>
        <p:nvGraphicFramePr>
          <p:cNvPr id="9" name="Diagramme 1"/>
          <p:cNvGraphicFramePr/>
          <p:nvPr>
            <p:extLst>
              <p:ext uri="{D42A27DB-BD31-4B8C-83A1-F6EECF244321}">
                <p14:modId xmlns:p14="http://schemas.microsoft.com/office/powerpoint/2010/main" val="1218888598"/>
              </p:ext>
            </p:extLst>
          </p:nvPr>
        </p:nvGraphicFramePr>
        <p:xfrm>
          <a:off x="685801" y="1344705"/>
          <a:ext cx="7845552" cy="3488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4201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fr-FR" sz="3200" dirty="0" err="1">
                <a:ea typeface="ＭＳ Ｐゴシック" pitchFamily="34" charset="-128"/>
              </a:rPr>
              <a:t>Preparing</a:t>
            </a:r>
            <a:r>
              <a:rPr lang="fr-FR" sz="3200" dirty="0">
                <a:ea typeface="ＭＳ Ｐゴシック" pitchFamily="34" charset="-128"/>
              </a:rPr>
              <a:t> for </a:t>
            </a:r>
            <a:r>
              <a:rPr lang="fr-FR" sz="3200" dirty="0" err="1">
                <a:ea typeface="ＭＳ Ｐゴシック" pitchFamily="34" charset="-128"/>
              </a:rPr>
              <a:t>fieldwork</a:t>
            </a:r>
            <a:endParaRPr lang="fr-FR" sz="3200" dirty="0">
              <a:ea typeface="ＭＳ Ｐゴシック" pitchFamily="34" charset="-128"/>
            </a:endParaRPr>
          </a:p>
        </p:txBody>
      </p:sp>
      <p:sp>
        <p:nvSpPr>
          <p:cNvPr id="3075" name="Rectangle 3"/>
          <p:cNvSpPr>
            <a:spLocks noGrp="1" noChangeArrowheads="1"/>
          </p:cNvSpPr>
          <p:nvPr>
            <p:ph type="body" sz="quarter" idx="10"/>
          </p:nvPr>
        </p:nvSpPr>
        <p:spPr/>
        <p:txBody>
          <a:bodyPr/>
          <a:lstStyle/>
          <a:p>
            <a:pPr>
              <a:lnSpc>
                <a:spcPct val="90000"/>
              </a:lnSpc>
              <a:spcAft>
                <a:spcPts val="675"/>
              </a:spcAft>
            </a:pPr>
            <a:r>
              <a:rPr lang="fr-FR" sz="2100" dirty="0" err="1">
                <a:ea typeface="ＭＳ Ｐゴシック" pitchFamily="34" charset="-128"/>
              </a:rPr>
              <a:t>Mapping</a:t>
            </a:r>
            <a:r>
              <a:rPr lang="fr-FR" sz="2100" dirty="0">
                <a:ea typeface="ＭＳ Ｐゴシック" pitchFamily="34" charset="-128"/>
              </a:rPr>
              <a:t> planning and supplies</a:t>
            </a:r>
          </a:p>
          <a:p>
            <a:pPr>
              <a:lnSpc>
                <a:spcPct val="90000"/>
              </a:lnSpc>
              <a:spcAft>
                <a:spcPts val="675"/>
              </a:spcAft>
            </a:pPr>
            <a:r>
              <a:rPr lang="en-US" sz="2100" dirty="0"/>
              <a:t>Team organization</a:t>
            </a:r>
          </a:p>
          <a:p>
            <a:pPr>
              <a:lnSpc>
                <a:spcPct val="90000"/>
              </a:lnSpc>
              <a:spcAft>
                <a:spcPts val="675"/>
              </a:spcAft>
            </a:pPr>
            <a:r>
              <a:rPr lang="en-US" sz="2100" dirty="0"/>
              <a:t>Contacts</a:t>
            </a:r>
          </a:p>
          <a:p>
            <a:pPr>
              <a:lnSpc>
                <a:spcPct val="90000"/>
              </a:lnSpc>
              <a:spcAft>
                <a:spcPts val="675"/>
              </a:spcAft>
            </a:pPr>
            <a:r>
              <a:rPr lang="en-US" sz="2100" dirty="0"/>
              <a:t>Supplies and documents</a:t>
            </a:r>
            <a:endParaRPr lang="fr-FR" sz="2100" dirty="0">
              <a:ea typeface="ＭＳ Ｐゴシック" pitchFamily="34" charset="-128"/>
            </a:endParaRPr>
          </a:p>
          <a:p>
            <a:pPr marL="275035" lvl="1" indent="0">
              <a:lnSpc>
                <a:spcPct val="90000"/>
              </a:lnSpc>
              <a:spcAft>
                <a:spcPts val="675"/>
              </a:spcAft>
              <a:buNone/>
            </a:pPr>
            <a:r>
              <a:rPr lang="fr-FR" sz="1200" i="1" dirty="0">
                <a:ea typeface="ＭＳ Ｐゴシック" pitchFamily="34" charset="-128"/>
              </a:rPr>
              <a:t>				</a:t>
            </a:r>
          </a:p>
        </p:txBody>
      </p:sp>
      <p:sp>
        <p:nvSpPr>
          <p:cNvPr id="2" name="Content Placeholder 1"/>
          <p:cNvSpPr>
            <a:spLocks noGrp="1"/>
          </p:cNvSpPr>
          <p:nvPr>
            <p:ph idx="11"/>
          </p:nvPr>
        </p:nvSpPr>
        <p:spPr/>
        <p:txBody>
          <a:bodyPr/>
          <a:lstStyle/>
          <a:p>
            <a:endParaRPr lang="en-US"/>
          </a:p>
        </p:txBody>
      </p:sp>
    </p:spTree>
    <p:extLst>
      <p:ext uri="{BB962C8B-B14F-4D97-AF65-F5344CB8AC3E}">
        <p14:creationId xmlns:p14="http://schemas.microsoft.com/office/powerpoint/2010/main" val="196763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fr-FR" sz="3200" dirty="0" smtClean="0">
                <a:ea typeface="ＭＳ Ｐゴシック" pitchFamily="34" charset="-128"/>
              </a:rPr>
              <a:t>Project </a:t>
            </a:r>
            <a:r>
              <a:rPr lang="fr-FR" sz="3200" dirty="0" err="1" smtClean="0">
                <a:ea typeface="ＭＳ Ｐゴシック" pitchFamily="34" charset="-128"/>
              </a:rPr>
              <a:t>overview</a:t>
            </a:r>
            <a:r>
              <a:rPr lang="fr-FR" sz="3200" dirty="0" smtClean="0">
                <a:ea typeface="ＭＳ Ｐゴシック" pitchFamily="34" charset="-128"/>
              </a:rPr>
              <a:t> and </a:t>
            </a:r>
            <a:r>
              <a:rPr lang="fr-FR" sz="3200" dirty="0">
                <a:ea typeface="ＭＳ Ｐゴシック" pitchFamily="34" charset="-128"/>
              </a:rPr>
              <a:t>information</a:t>
            </a:r>
          </a:p>
        </p:txBody>
      </p:sp>
      <p:sp>
        <p:nvSpPr>
          <p:cNvPr id="3075" name="Rectangle 3"/>
          <p:cNvSpPr>
            <a:spLocks noGrp="1" noChangeArrowheads="1"/>
          </p:cNvSpPr>
          <p:nvPr>
            <p:ph type="body" sz="quarter" idx="10"/>
          </p:nvPr>
        </p:nvSpPr>
        <p:spPr/>
        <p:txBody>
          <a:bodyPr/>
          <a:lstStyle/>
          <a:p>
            <a:r>
              <a:rPr lang="fr-FR" sz="2100" dirty="0"/>
              <a:t>Introduction </a:t>
            </a:r>
          </a:p>
          <a:p>
            <a:pPr lvl="1"/>
            <a:r>
              <a:rPr lang="fr-FR" sz="1900" dirty="0" err="1" smtClean="0"/>
              <a:t>Welcome</a:t>
            </a:r>
            <a:endParaRPr lang="fr-FR" sz="1900" dirty="0" smtClean="0"/>
          </a:p>
          <a:p>
            <a:pPr lvl="1"/>
            <a:r>
              <a:rPr lang="fr-FR" sz="1900" dirty="0" smtClean="0"/>
              <a:t>Introduction of </a:t>
            </a:r>
            <a:r>
              <a:rPr lang="fr-FR" sz="1900" dirty="0" err="1" smtClean="0"/>
              <a:t>trainers</a:t>
            </a:r>
            <a:r>
              <a:rPr lang="fr-FR" sz="1900" dirty="0" smtClean="0"/>
              <a:t> and </a:t>
            </a:r>
            <a:r>
              <a:rPr lang="fr-FR" sz="1900" dirty="0" err="1" smtClean="0"/>
              <a:t>trainees</a:t>
            </a:r>
            <a:endParaRPr lang="fr-FR" sz="1900" dirty="0" smtClean="0"/>
          </a:p>
          <a:p>
            <a:r>
              <a:rPr lang="fr-FR" sz="2100" dirty="0" smtClean="0"/>
              <a:t>Project </a:t>
            </a:r>
            <a:r>
              <a:rPr lang="fr-FR" sz="2100" dirty="0" err="1" smtClean="0"/>
              <a:t>presentation</a:t>
            </a:r>
            <a:endParaRPr lang="fr-FR" sz="2100" dirty="0" smtClean="0"/>
          </a:p>
          <a:p>
            <a:r>
              <a:rPr lang="fr-FR" sz="2100" dirty="0" err="1" smtClean="0"/>
              <a:t>Administratitve</a:t>
            </a:r>
            <a:r>
              <a:rPr lang="fr-FR" sz="2100" dirty="0" smtClean="0"/>
              <a:t> information</a:t>
            </a:r>
            <a:endParaRPr lang="fr-FR" sz="2100" dirty="0"/>
          </a:p>
          <a:p>
            <a:r>
              <a:rPr lang="fr-FR" sz="2100" dirty="0" err="1"/>
              <a:t>Logistics</a:t>
            </a:r>
            <a:endParaRPr lang="fr-FR" sz="2100" dirty="0"/>
          </a:p>
        </p:txBody>
      </p:sp>
      <p:sp>
        <p:nvSpPr>
          <p:cNvPr id="2" name="Content Placeholder 1"/>
          <p:cNvSpPr>
            <a:spLocks noGrp="1"/>
          </p:cNvSpPr>
          <p:nvPr>
            <p:ph idx="11"/>
          </p:nvPr>
        </p:nvSpPr>
        <p:spPr/>
        <p:txBody>
          <a:bodyPr/>
          <a:lstStyle/>
          <a:p>
            <a:endParaRPr lang="en-US"/>
          </a:p>
        </p:txBody>
      </p:sp>
    </p:spTree>
    <p:extLst>
      <p:ext uri="{BB962C8B-B14F-4D97-AF65-F5344CB8AC3E}">
        <p14:creationId xmlns:p14="http://schemas.microsoft.com/office/powerpoint/2010/main" val="1419450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Review</a:t>
            </a:r>
            <a:endParaRPr lang="en-US" sz="3200" dirty="0"/>
          </a:p>
        </p:txBody>
      </p:sp>
      <p:sp>
        <p:nvSpPr>
          <p:cNvPr id="7" name="Text Placeholder 6"/>
          <p:cNvSpPr>
            <a:spLocks noGrp="1"/>
          </p:cNvSpPr>
          <p:nvPr>
            <p:ph type="body" sz="quarter" idx="10"/>
          </p:nvPr>
        </p:nvSpPr>
        <p:spPr/>
        <p:txBody>
          <a:bodyPr/>
          <a:lstStyle/>
          <a:p>
            <a:pPr>
              <a:spcAft>
                <a:spcPts val="450"/>
              </a:spcAft>
            </a:pPr>
            <a:r>
              <a:rPr lang="en-US" dirty="0"/>
              <a:t>What is a household for this study?</a:t>
            </a:r>
          </a:p>
          <a:p>
            <a:pPr>
              <a:spcAft>
                <a:spcPts val="450"/>
              </a:spcAft>
            </a:pPr>
            <a:r>
              <a:rPr lang="en-US" dirty="0"/>
              <a:t>What are the main tasks of the mapping assistants?</a:t>
            </a:r>
          </a:p>
          <a:p>
            <a:pPr>
              <a:spcAft>
                <a:spcPts val="450"/>
              </a:spcAft>
            </a:pPr>
            <a:r>
              <a:rPr lang="en-US" dirty="0"/>
              <a:t>What do you </a:t>
            </a:r>
            <a:r>
              <a:rPr lang="en-US" dirty="0" smtClean="0"/>
              <a:t>need </a:t>
            </a:r>
            <a:r>
              <a:rPr lang="en-US" dirty="0"/>
              <a:t>as materials/tools for mapping?</a:t>
            </a:r>
          </a:p>
          <a:p>
            <a:pPr>
              <a:spcAft>
                <a:spcPts val="450"/>
              </a:spcAft>
            </a:pPr>
            <a:r>
              <a:rPr lang="en-US" dirty="0"/>
              <a:t>How the mappers and enumerators work in the field?</a:t>
            </a:r>
          </a:p>
          <a:p>
            <a:pPr>
              <a:spcAft>
                <a:spcPts val="450"/>
              </a:spcAft>
            </a:pPr>
            <a:r>
              <a:rPr lang="en-US" dirty="0"/>
              <a:t>How many clusters are we going to map?</a:t>
            </a:r>
          </a:p>
          <a:p>
            <a:pPr>
              <a:spcAft>
                <a:spcPts val="450"/>
              </a:spcAft>
            </a:pPr>
            <a:r>
              <a:rPr lang="en-US" dirty="0"/>
              <a:t>How many households are we going to enumerate/list per clusters?</a:t>
            </a:r>
          </a:p>
          <a:p>
            <a:pPr>
              <a:spcAft>
                <a:spcPts val="450"/>
              </a:spcAft>
            </a:pPr>
            <a:r>
              <a:rPr lang="en-US" dirty="0"/>
              <a:t>What is the difference between residential and not residential </a:t>
            </a:r>
            <a:r>
              <a:rPr lang="en-US" dirty="0" smtClean="0"/>
              <a:t>structures?</a:t>
            </a:r>
          </a:p>
          <a:p>
            <a:pPr marL="0" indent="0">
              <a:spcAft>
                <a:spcPts val="450"/>
              </a:spcAft>
              <a:buNone/>
            </a:pPr>
            <a:endParaRPr lang="en-US" sz="1875" dirty="0" smtClean="0"/>
          </a:p>
          <a:p>
            <a:pPr marL="0" indent="0" algn="ctr">
              <a:spcAft>
                <a:spcPts val="450"/>
              </a:spcAft>
              <a:buNone/>
            </a:pPr>
            <a:r>
              <a:rPr lang="en-US" sz="1875" dirty="0" smtClean="0"/>
              <a:t>Questions? Clarifications?</a:t>
            </a:r>
            <a:endParaRPr lang="en-US" sz="1875" dirty="0"/>
          </a:p>
          <a:p>
            <a:endParaRPr lang="en-US" dirty="0"/>
          </a:p>
        </p:txBody>
      </p:sp>
      <p:sp>
        <p:nvSpPr>
          <p:cNvPr id="8" name="Content Placeholder 7"/>
          <p:cNvSpPr>
            <a:spLocks noGrp="1"/>
          </p:cNvSpPr>
          <p:nvPr>
            <p:ph idx="11"/>
          </p:nvPr>
        </p:nvSpPr>
        <p:spPr/>
        <p:txBody>
          <a:bodyPr/>
          <a:lstStyle/>
          <a:p>
            <a:endParaRPr lang="en-US"/>
          </a:p>
        </p:txBody>
      </p:sp>
    </p:spTree>
    <p:extLst>
      <p:ext uri="{BB962C8B-B14F-4D97-AF65-F5344CB8AC3E}">
        <p14:creationId xmlns:p14="http://schemas.microsoft.com/office/powerpoint/2010/main" val="1410290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en-US" sz="3200" dirty="0" smtClean="0"/>
              <a:t>When arriving in a cluster</a:t>
            </a:r>
            <a:endParaRPr lang="fr-FR" sz="3200" dirty="0">
              <a:ea typeface="ＭＳ Ｐゴシック" pitchFamily="34" charset="-128"/>
            </a:endParaRPr>
          </a:p>
        </p:txBody>
      </p:sp>
      <p:sp>
        <p:nvSpPr>
          <p:cNvPr id="3075" name="Rectangle 3"/>
          <p:cNvSpPr>
            <a:spLocks noGrp="1" noChangeArrowheads="1"/>
          </p:cNvSpPr>
          <p:nvPr>
            <p:ph type="body" sz="quarter" idx="10"/>
          </p:nvPr>
        </p:nvSpPr>
        <p:spPr/>
        <p:txBody>
          <a:bodyPr>
            <a:normAutofit/>
          </a:bodyPr>
          <a:lstStyle/>
          <a:p>
            <a:pPr>
              <a:spcBef>
                <a:spcPts val="450"/>
              </a:spcBef>
              <a:spcAft>
                <a:spcPts val="450"/>
              </a:spcAft>
            </a:pPr>
            <a:r>
              <a:rPr lang="en-US" sz="1650" dirty="0" smtClean="0"/>
              <a:t>Local authorities’ </a:t>
            </a:r>
            <a:r>
              <a:rPr lang="en-US" sz="1650" dirty="0"/>
              <a:t>cooperation and </a:t>
            </a:r>
            <a:r>
              <a:rPr lang="en-US" sz="1650" dirty="0" smtClean="0"/>
              <a:t>assistance </a:t>
            </a:r>
            <a:r>
              <a:rPr lang="en-US" sz="1650" dirty="0"/>
              <a:t>from a local leader </a:t>
            </a:r>
            <a:r>
              <a:rPr lang="en-US" sz="1650" dirty="0" smtClean="0"/>
              <a:t>to identify cluster </a:t>
            </a:r>
            <a:r>
              <a:rPr lang="en-US" sz="1650" dirty="0"/>
              <a:t>boundaries and </a:t>
            </a:r>
            <a:r>
              <a:rPr lang="en-US" sz="1650" dirty="0" smtClean="0"/>
              <a:t>households</a:t>
            </a:r>
            <a:r>
              <a:rPr lang="en-US" sz="1650" dirty="0"/>
              <a:t> </a:t>
            </a:r>
            <a:r>
              <a:rPr lang="en-US" sz="1650" dirty="0" smtClean="0"/>
              <a:t>is </a:t>
            </a:r>
            <a:r>
              <a:rPr lang="en-US" sz="1650" b="1" dirty="0" smtClean="0"/>
              <a:t>mandatory</a:t>
            </a:r>
          </a:p>
          <a:p>
            <a:pPr>
              <a:spcBef>
                <a:spcPts val="450"/>
              </a:spcBef>
              <a:spcAft>
                <a:spcPts val="450"/>
              </a:spcAft>
            </a:pPr>
            <a:r>
              <a:rPr lang="en-US" sz="1650" dirty="0" smtClean="0"/>
              <a:t>Mapping </a:t>
            </a:r>
            <a:r>
              <a:rPr lang="en-US" sz="1650" dirty="0"/>
              <a:t>teams will proceed as follows for information and sensitization of community leaders and households:</a:t>
            </a:r>
          </a:p>
          <a:p>
            <a:pPr lvl="1"/>
            <a:r>
              <a:rPr lang="en-US" sz="1500" dirty="0" smtClean="0"/>
              <a:t>Mapping </a:t>
            </a:r>
            <a:r>
              <a:rPr lang="en-US" sz="1500" dirty="0"/>
              <a:t>assistants (MAs) will introduce themselves first to the Village Leader (VEO) and/or the Hamlet Leader and submit introductory letters </a:t>
            </a:r>
            <a:r>
              <a:rPr lang="en-US" sz="1500" dirty="0" smtClean="0"/>
              <a:t>from </a:t>
            </a:r>
            <a:r>
              <a:rPr lang="en-US" sz="1500" dirty="0" smtClean="0">
                <a:solidFill>
                  <a:srgbClr val="FF0000"/>
                </a:solidFill>
              </a:rPr>
              <a:t>[insert name of local ethics committee and organization]</a:t>
            </a:r>
          </a:p>
          <a:p>
            <a:pPr lvl="1"/>
            <a:r>
              <a:rPr lang="en-US" sz="1500" dirty="0" smtClean="0"/>
              <a:t>The VEO should </a:t>
            </a:r>
            <a:r>
              <a:rPr lang="en-US" sz="1500" dirty="0"/>
              <a:t>have received </a:t>
            </a:r>
            <a:r>
              <a:rPr lang="en-US" sz="1500" dirty="0" smtClean="0"/>
              <a:t>information </a:t>
            </a:r>
            <a:r>
              <a:rPr lang="en-US" sz="1500" dirty="0"/>
              <a:t>from </a:t>
            </a:r>
            <a:r>
              <a:rPr lang="en-US" sz="1500" dirty="0" smtClean="0"/>
              <a:t>a team member </a:t>
            </a:r>
            <a:r>
              <a:rPr lang="en-US" sz="1500" dirty="0"/>
              <a:t>before </a:t>
            </a:r>
            <a:r>
              <a:rPr lang="en-US" sz="1500" dirty="0" smtClean="0"/>
              <a:t>mapping day</a:t>
            </a:r>
          </a:p>
          <a:p>
            <a:pPr lvl="1"/>
            <a:r>
              <a:rPr lang="en-US" sz="1500" dirty="0" smtClean="0"/>
              <a:t>The VEO </a:t>
            </a:r>
            <a:r>
              <a:rPr lang="en-US" sz="1500" dirty="0"/>
              <a:t>should be the one to introduce the team to the Village Chairperson and the Hamlet </a:t>
            </a:r>
            <a:r>
              <a:rPr lang="en-US" sz="1500" dirty="0" smtClean="0"/>
              <a:t>Leader</a:t>
            </a:r>
            <a:endParaRPr lang="en-US" sz="1500" dirty="0"/>
          </a:p>
          <a:p>
            <a:pPr lvl="1"/>
            <a:r>
              <a:rPr lang="en-US" sz="1500" dirty="0"/>
              <a:t>MAs will present the purpose of the mapping and review the key messages with the VEO, Village Chairperson and/or the Hamlet Leader at the time of </a:t>
            </a:r>
            <a:r>
              <a:rPr lang="en-US" sz="1500" dirty="0" smtClean="0"/>
              <a:t>visit</a:t>
            </a:r>
            <a:endParaRPr lang="en-US" sz="1500" dirty="0"/>
          </a:p>
        </p:txBody>
      </p:sp>
      <p:sp>
        <p:nvSpPr>
          <p:cNvPr id="2" name="Content Placeholder 1"/>
          <p:cNvSpPr>
            <a:spLocks noGrp="1"/>
          </p:cNvSpPr>
          <p:nvPr>
            <p:ph idx="11"/>
          </p:nvPr>
        </p:nvSpPr>
        <p:spPr/>
        <p:txBody>
          <a:bodyPr/>
          <a:lstStyle/>
          <a:p>
            <a:endParaRPr lang="en-US"/>
          </a:p>
        </p:txBody>
      </p:sp>
    </p:spTree>
    <p:extLst>
      <p:ext uri="{BB962C8B-B14F-4D97-AF65-F5344CB8AC3E}">
        <p14:creationId xmlns:p14="http://schemas.microsoft.com/office/powerpoint/2010/main" val="2132752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en-US" sz="3200" dirty="0"/>
              <a:t>Procedures after arriving in a cluster</a:t>
            </a:r>
            <a:endParaRPr lang="fr-FR" sz="3200" dirty="0">
              <a:ea typeface="ＭＳ Ｐゴシック" pitchFamily="34" charset="-128"/>
            </a:endParaRPr>
          </a:p>
        </p:txBody>
      </p:sp>
      <p:sp>
        <p:nvSpPr>
          <p:cNvPr id="3075" name="Rectangle 3"/>
          <p:cNvSpPr>
            <a:spLocks noGrp="1" noChangeArrowheads="1"/>
          </p:cNvSpPr>
          <p:nvPr>
            <p:ph type="body" sz="quarter" idx="10"/>
          </p:nvPr>
        </p:nvSpPr>
        <p:spPr/>
        <p:txBody>
          <a:bodyPr>
            <a:normAutofit fontScale="92500" lnSpcReduction="10000"/>
          </a:bodyPr>
          <a:lstStyle/>
          <a:p>
            <a:pPr lvl="1"/>
            <a:r>
              <a:rPr lang="en-US" sz="1500" dirty="0" smtClean="0"/>
              <a:t>Ideally, </a:t>
            </a:r>
            <a:r>
              <a:rPr lang="en-US" sz="1500" dirty="0"/>
              <a:t>the </a:t>
            </a:r>
            <a:r>
              <a:rPr lang="en-US" sz="1500" dirty="0" smtClean="0"/>
              <a:t>Hamlet </a:t>
            </a:r>
            <a:r>
              <a:rPr lang="en-US" sz="1500" dirty="0"/>
              <a:t>Leader will serve as guide by introducing the team to the households to map and moving with the team to every household </a:t>
            </a:r>
            <a:endParaRPr lang="en-US" sz="1500" dirty="0" smtClean="0"/>
          </a:p>
          <a:p>
            <a:pPr lvl="2"/>
            <a:r>
              <a:rPr lang="en-US" sz="1500" dirty="0" smtClean="0"/>
              <a:t>Community </a:t>
            </a:r>
            <a:r>
              <a:rPr lang="en-US" sz="1500" dirty="0"/>
              <a:t>members feel more comfortable when there is someone that they trust introducing the mapping </a:t>
            </a:r>
            <a:r>
              <a:rPr lang="en-US" sz="1500" dirty="0" smtClean="0"/>
              <a:t>team</a:t>
            </a:r>
            <a:endParaRPr lang="en-US" sz="1500" dirty="0"/>
          </a:p>
          <a:p>
            <a:pPr lvl="1"/>
            <a:r>
              <a:rPr lang="en-US" sz="1500" dirty="0" smtClean="0"/>
              <a:t>In </a:t>
            </a:r>
            <a:r>
              <a:rPr lang="en-US" sz="1500" dirty="0"/>
              <a:t>each household, the mapping assistants </a:t>
            </a:r>
            <a:r>
              <a:rPr lang="en-US" sz="1500" dirty="0" smtClean="0"/>
              <a:t>should:</a:t>
            </a:r>
          </a:p>
          <a:p>
            <a:pPr lvl="2"/>
            <a:r>
              <a:rPr lang="en-US" sz="1500" dirty="0" smtClean="0"/>
              <a:t>Introduce </a:t>
            </a:r>
            <a:r>
              <a:rPr lang="en-US" sz="1500" dirty="0"/>
              <a:t>themselves, </a:t>
            </a:r>
            <a:endParaRPr lang="en-US" sz="1500" dirty="0" smtClean="0"/>
          </a:p>
          <a:p>
            <a:pPr lvl="2"/>
            <a:r>
              <a:rPr lang="en-US" sz="1500" dirty="0" smtClean="0"/>
              <a:t>Read </a:t>
            </a:r>
            <a:r>
              <a:rPr lang="en-US" sz="1500" dirty="0"/>
              <a:t>the information/recruitment script </a:t>
            </a:r>
            <a:r>
              <a:rPr lang="en-US" sz="1500" dirty="0" smtClean="0"/>
              <a:t>presenting </a:t>
            </a:r>
            <a:r>
              <a:rPr lang="en-US" sz="1500" dirty="0"/>
              <a:t>the purpose of the </a:t>
            </a:r>
            <a:r>
              <a:rPr lang="en-US" sz="1500" dirty="0" smtClean="0"/>
              <a:t>mapping</a:t>
            </a:r>
          </a:p>
          <a:p>
            <a:pPr lvl="2"/>
            <a:r>
              <a:rPr lang="en-US" sz="1500" dirty="0" smtClean="0"/>
              <a:t>Present the key </a:t>
            </a:r>
            <a:r>
              <a:rPr lang="en-US" sz="1500" dirty="0"/>
              <a:t>messages of the data collection</a:t>
            </a:r>
            <a:r>
              <a:rPr lang="en-US" sz="1500" dirty="0" smtClean="0"/>
              <a:t>,</a:t>
            </a:r>
          </a:p>
          <a:p>
            <a:pPr lvl="2"/>
            <a:r>
              <a:rPr lang="en-US" sz="1500" dirty="0" smtClean="0"/>
              <a:t>Request </a:t>
            </a:r>
            <a:r>
              <a:rPr lang="en-US" sz="1500" dirty="0"/>
              <a:t>agreement from the household head to enumerate the </a:t>
            </a:r>
            <a:r>
              <a:rPr lang="en-US" sz="1500" dirty="0" smtClean="0"/>
              <a:t>household</a:t>
            </a:r>
          </a:p>
          <a:p>
            <a:pPr lvl="2"/>
            <a:r>
              <a:rPr lang="en-US" sz="1500" dirty="0" smtClean="0"/>
              <a:t>Answer </a:t>
            </a:r>
            <a:r>
              <a:rPr lang="en-US" sz="1500" dirty="0"/>
              <a:t>any questions that the household head / household members may have at this time.</a:t>
            </a:r>
          </a:p>
          <a:p>
            <a:pPr lvl="1"/>
            <a:r>
              <a:rPr lang="en-US" sz="1500" dirty="0" smtClean="0"/>
              <a:t>Enumerated </a:t>
            </a:r>
            <a:r>
              <a:rPr lang="en-US" sz="1500" dirty="0"/>
              <a:t>households will be informed that only </a:t>
            </a:r>
            <a:r>
              <a:rPr lang="en-US" sz="1500" dirty="0" smtClean="0">
                <a:solidFill>
                  <a:srgbClr val="FF0000"/>
                </a:solidFill>
              </a:rPr>
              <a:t>[insert number from sampling] </a:t>
            </a:r>
            <a:r>
              <a:rPr lang="en-US" sz="1500" dirty="0"/>
              <a:t>households will be selected for data collection and </a:t>
            </a:r>
            <a:r>
              <a:rPr lang="en-US" sz="1500" dirty="0" smtClean="0"/>
              <a:t>their household </a:t>
            </a:r>
            <a:r>
              <a:rPr lang="en-US" sz="1500" dirty="0"/>
              <a:t>may or not be </a:t>
            </a:r>
            <a:r>
              <a:rPr lang="en-US" sz="1500" dirty="0" smtClean="0"/>
              <a:t>selected</a:t>
            </a:r>
            <a:endParaRPr lang="en-US" sz="1500" dirty="0"/>
          </a:p>
        </p:txBody>
      </p:sp>
      <p:sp>
        <p:nvSpPr>
          <p:cNvPr id="2" name="Content Placeholder 1"/>
          <p:cNvSpPr>
            <a:spLocks noGrp="1"/>
          </p:cNvSpPr>
          <p:nvPr>
            <p:ph idx="11"/>
          </p:nvPr>
        </p:nvSpPr>
        <p:spPr/>
        <p:txBody>
          <a:bodyPr/>
          <a:lstStyle/>
          <a:p>
            <a:endParaRPr lang="en-US"/>
          </a:p>
        </p:txBody>
      </p:sp>
    </p:spTree>
    <p:extLst>
      <p:ext uri="{BB962C8B-B14F-4D97-AF65-F5344CB8AC3E}">
        <p14:creationId xmlns:p14="http://schemas.microsoft.com/office/powerpoint/2010/main" val="3162399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a:lnSpc>
                <a:spcPct val="90000"/>
              </a:lnSpc>
              <a:spcAft>
                <a:spcPts val="675"/>
              </a:spcAft>
            </a:pPr>
            <a:r>
              <a:rPr lang="en-US" sz="2400" dirty="0"/>
              <a:t>Completing a cluster location/identification form</a:t>
            </a:r>
            <a:endParaRPr lang="fr-FR" sz="2400" dirty="0">
              <a:ea typeface="ＭＳ Ｐゴシック" pitchFamily="34" charset="-128"/>
            </a:endParaRPr>
          </a:p>
        </p:txBody>
      </p:sp>
      <p:sp>
        <p:nvSpPr>
          <p:cNvPr id="3075" name="Rectangle 3"/>
          <p:cNvSpPr>
            <a:spLocks noGrp="1" noChangeArrowheads="1"/>
          </p:cNvSpPr>
          <p:nvPr>
            <p:ph type="body" idx="1"/>
          </p:nvPr>
        </p:nvSpPr>
        <p:spPr/>
        <p:txBody>
          <a:bodyPr/>
          <a:lstStyle/>
          <a:p>
            <a:pPr>
              <a:lnSpc>
                <a:spcPct val="90000"/>
              </a:lnSpc>
              <a:spcAft>
                <a:spcPts val="675"/>
              </a:spcAft>
            </a:pPr>
            <a:endParaRPr lang="fr-FR" sz="2100" dirty="0">
              <a:ea typeface="ＭＳ Ｐゴシック" pitchFamily="34" charset="-128"/>
            </a:endParaRPr>
          </a:p>
        </p:txBody>
      </p:sp>
    </p:spTree>
    <p:extLst>
      <p:ext uri="{BB962C8B-B14F-4D97-AF65-F5344CB8AC3E}">
        <p14:creationId xmlns:p14="http://schemas.microsoft.com/office/powerpoint/2010/main" val="1287381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a:lnSpc>
                <a:spcPct val="90000"/>
              </a:lnSpc>
              <a:spcAft>
                <a:spcPts val="675"/>
              </a:spcAft>
            </a:pPr>
            <a:r>
              <a:rPr lang="en-US" sz="3200" dirty="0" smtClean="0"/>
              <a:t>How to draw a </a:t>
            </a:r>
            <a:r>
              <a:rPr lang="en-US" sz="3200" dirty="0"/>
              <a:t>cluster sketch/map</a:t>
            </a:r>
            <a:endParaRPr lang="fr-FR" sz="3200" dirty="0">
              <a:ea typeface="ＭＳ Ｐゴシック" pitchFamily="34" charset="-128"/>
            </a:endParaRPr>
          </a:p>
        </p:txBody>
      </p:sp>
      <p:sp>
        <p:nvSpPr>
          <p:cNvPr id="3075" name="Rectangle 3"/>
          <p:cNvSpPr>
            <a:spLocks noGrp="1" noChangeArrowheads="1"/>
          </p:cNvSpPr>
          <p:nvPr>
            <p:ph type="body" sz="quarter" idx="10"/>
          </p:nvPr>
        </p:nvSpPr>
        <p:spPr/>
        <p:txBody>
          <a:bodyPr/>
          <a:lstStyle/>
          <a:p>
            <a:pPr>
              <a:lnSpc>
                <a:spcPct val="90000"/>
              </a:lnSpc>
              <a:spcAft>
                <a:spcPts val="675"/>
              </a:spcAft>
            </a:pPr>
            <a:r>
              <a:rPr lang="en-US" sz="2100" dirty="0"/>
              <a:t>Performing mapping fieldwork</a:t>
            </a:r>
          </a:p>
          <a:p>
            <a:pPr>
              <a:lnSpc>
                <a:spcPct val="90000"/>
              </a:lnSpc>
              <a:spcAft>
                <a:spcPts val="675"/>
              </a:spcAft>
            </a:pPr>
            <a:r>
              <a:rPr lang="en-US" sz="2100" dirty="0"/>
              <a:t>Locating the cluster</a:t>
            </a:r>
          </a:p>
          <a:p>
            <a:pPr>
              <a:lnSpc>
                <a:spcPct val="90000"/>
              </a:lnSpc>
              <a:spcAft>
                <a:spcPts val="675"/>
              </a:spcAft>
            </a:pPr>
            <a:r>
              <a:rPr lang="en-US" sz="2100" dirty="0"/>
              <a:t>Drawing the sketch of the </a:t>
            </a:r>
            <a:r>
              <a:rPr lang="en-US" sz="2100" dirty="0" smtClean="0"/>
              <a:t>cluster</a:t>
            </a:r>
          </a:p>
          <a:p>
            <a:pPr>
              <a:lnSpc>
                <a:spcPct val="90000"/>
              </a:lnSpc>
              <a:spcAft>
                <a:spcPts val="675"/>
              </a:spcAft>
            </a:pPr>
            <a:r>
              <a:rPr lang="fr-FR" sz="2100" dirty="0" smtClean="0"/>
              <a:t>Practice </a:t>
            </a:r>
            <a:r>
              <a:rPr lang="fr-FR" sz="2100" dirty="0" err="1" smtClean="0"/>
              <a:t>drawing</a:t>
            </a:r>
            <a:r>
              <a:rPr lang="fr-FR" sz="2100" dirty="0" smtClean="0"/>
              <a:t> </a:t>
            </a:r>
            <a:r>
              <a:rPr lang="fr-FR" sz="2100" dirty="0"/>
              <a:t>a cluster </a:t>
            </a:r>
            <a:r>
              <a:rPr lang="fr-FR" sz="2100" dirty="0" err="1"/>
              <a:t>map</a:t>
            </a:r>
            <a:endParaRPr lang="fr-FR" sz="2100" dirty="0"/>
          </a:p>
        </p:txBody>
      </p:sp>
      <p:sp>
        <p:nvSpPr>
          <p:cNvPr id="2" name="Content Placeholder 1"/>
          <p:cNvSpPr>
            <a:spLocks noGrp="1"/>
          </p:cNvSpPr>
          <p:nvPr>
            <p:ph idx="11"/>
          </p:nvPr>
        </p:nvSpPr>
        <p:spPr/>
        <p:txBody>
          <a:bodyPr/>
          <a:lstStyle/>
          <a:p>
            <a:endParaRPr lang="en-US"/>
          </a:p>
        </p:txBody>
      </p:sp>
    </p:spTree>
    <p:extLst>
      <p:ext uri="{BB962C8B-B14F-4D97-AF65-F5344CB8AC3E}">
        <p14:creationId xmlns:p14="http://schemas.microsoft.com/office/powerpoint/2010/main" val="1706118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fr-FR" sz="3200" dirty="0" err="1">
                <a:ea typeface="ＭＳ Ｐゴシック" pitchFamily="34" charset="-128"/>
              </a:rPr>
              <a:t>Drawing</a:t>
            </a:r>
            <a:r>
              <a:rPr lang="fr-FR" sz="3200" dirty="0">
                <a:ea typeface="ＭＳ Ｐゴシック" pitchFamily="34" charset="-128"/>
              </a:rPr>
              <a:t> </a:t>
            </a:r>
            <a:r>
              <a:rPr lang="fr-FR" sz="3200" dirty="0" smtClean="0">
                <a:ea typeface="ＭＳ Ｐゴシック" pitchFamily="34" charset="-128"/>
              </a:rPr>
              <a:t>a cluster </a:t>
            </a:r>
            <a:r>
              <a:rPr lang="fr-FR" sz="3200" dirty="0" err="1">
                <a:ea typeface="ＭＳ Ｐゴシック" pitchFamily="34" charset="-128"/>
              </a:rPr>
              <a:t>map</a:t>
            </a:r>
            <a:r>
              <a:rPr lang="fr-FR" sz="3200" dirty="0">
                <a:ea typeface="ＭＳ Ｐゴシック" pitchFamily="34" charset="-128"/>
              </a:rPr>
              <a:t>/sketch</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985" y="1062990"/>
            <a:ext cx="6572250" cy="3886200"/>
          </a:xfrm>
          <a:prstGeom prst="rect">
            <a:avLst/>
          </a:prstGeom>
          <a:noFill/>
          <a:ln>
            <a:solidFill>
              <a:schemeClr val="tx1"/>
            </a:solidFill>
          </a:ln>
        </p:spPr>
      </p:pic>
    </p:spTree>
    <p:extLst>
      <p:ext uri="{BB962C8B-B14F-4D97-AF65-F5344CB8AC3E}">
        <p14:creationId xmlns:p14="http://schemas.microsoft.com/office/powerpoint/2010/main" val="3512590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en-US" sz="2400" dirty="0" smtClean="0"/>
              <a:t>Cluster Segmentation</a:t>
            </a:r>
            <a:endParaRPr lang="fr-FR" sz="2400" dirty="0">
              <a:ea typeface="ＭＳ Ｐゴシック" pitchFamily="34" charset="-128"/>
            </a:endParaRPr>
          </a:p>
        </p:txBody>
      </p:sp>
      <p:sp>
        <p:nvSpPr>
          <p:cNvPr id="3075" name="Rectangle 3"/>
          <p:cNvSpPr>
            <a:spLocks noGrp="1" noChangeArrowheads="1"/>
          </p:cNvSpPr>
          <p:nvPr>
            <p:ph type="body" idx="1"/>
          </p:nvPr>
        </p:nvSpPr>
        <p:spPr/>
        <p:txBody>
          <a:bodyPr/>
          <a:lstStyle/>
          <a:p>
            <a:pPr marL="0" indent="0">
              <a:lnSpc>
                <a:spcPct val="90000"/>
              </a:lnSpc>
              <a:spcAft>
                <a:spcPts val="675"/>
              </a:spcAft>
              <a:buNone/>
            </a:pPr>
            <a:endParaRPr lang="fr-FR" sz="2100" dirty="0">
              <a:ea typeface="ＭＳ Ｐゴシック" pitchFamily="34" charset="-128"/>
            </a:endParaRPr>
          </a:p>
          <a:p>
            <a:pPr marL="239316" lvl="1" indent="-239316">
              <a:lnSpc>
                <a:spcPct val="90000"/>
              </a:lnSpc>
              <a:spcBef>
                <a:spcPts val="525"/>
              </a:spcBef>
              <a:spcAft>
                <a:spcPts val="675"/>
              </a:spcAft>
              <a:buClr>
                <a:schemeClr val="accent2"/>
              </a:buClr>
              <a:buSzPct val="60000"/>
              <a:buFont typeface="Wingdings" pitchFamily="2" charset="2"/>
              <a:buChar char=""/>
            </a:pPr>
            <a:endParaRPr lang="fr-FR" sz="2100" dirty="0">
              <a:ea typeface="ＭＳ Ｐゴシック" pitchFamily="34" charset="-128"/>
            </a:endParaRPr>
          </a:p>
        </p:txBody>
      </p:sp>
    </p:spTree>
    <p:extLst>
      <p:ext uri="{BB962C8B-B14F-4D97-AF65-F5344CB8AC3E}">
        <p14:creationId xmlns:p14="http://schemas.microsoft.com/office/powerpoint/2010/main" val="453518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en-US" sz="3200" dirty="0" smtClean="0"/>
              <a:t>How to segment a cluster</a:t>
            </a:r>
            <a:endParaRPr lang="fr-FR" sz="3200" dirty="0">
              <a:ea typeface="ＭＳ Ｐゴシック" pitchFamily="34" charset="-128"/>
            </a:endParaRPr>
          </a:p>
        </p:txBody>
      </p:sp>
      <p:sp>
        <p:nvSpPr>
          <p:cNvPr id="3075" name="Rectangle 3"/>
          <p:cNvSpPr>
            <a:spLocks noGrp="1" noChangeArrowheads="1"/>
          </p:cNvSpPr>
          <p:nvPr>
            <p:ph type="body" sz="quarter" idx="10"/>
          </p:nvPr>
        </p:nvSpPr>
        <p:spPr/>
        <p:txBody>
          <a:bodyPr>
            <a:normAutofit/>
          </a:bodyPr>
          <a:lstStyle/>
          <a:p>
            <a:pPr>
              <a:lnSpc>
                <a:spcPct val="90000"/>
              </a:lnSpc>
              <a:spcAft>
                <a:spcPts val="675"/>
              </a:spcAft>
            </a:pPr>
            <a:r>
              <a:rPr lang="fr-FR" sz="2100" dirty="0" err="1">
                <a:ea typeface="ＭＳ Ｐゴシック" pitchFamily="34" charset="-128"/>
              </a:rPr>
              <a:t>Principles</a:t>
            </a:r>
            <a:r>
              <a:rPr lang="fr-FR" sz="2100" dirty="0">
                <a:ea typeface="ＭＳ Ｐゴシック" pitchFamily="34" charset="-128"/>
              </a:rPr>
              <a:t> for </a:t>
            </a:r>
            <a:r>
              <a:rPr lang="fr-FR" sz="2100" dirty="0" err="1">
                <a:ea typeface="ＭＳ Ｐゴシック" pitchFamily="34" charset="-128"/>
              </a:rPr>
              <a:t>segmenting</a:t>
            </a:r>
            <a:r>
              <a:rPr lang="fr-FR" sz="2100" dirty="0">
                <a:ea typeface="ＭＳ Ｐゴシック" pitchFamily="34" charset="-128"/>
              </a:rPr>
              <a:t> a </a:t>
            </a:r>
            <a:r>
              <a:rPr lang="fr-FR" sz="2100" dirty="0" smtClean="0">
                <a:ea typeface="ＭＳ Ｐゴシック" pitchFamily="34" charset="-128"/>
              </a:rPr>
              <a:t>cluster</a:t>
            </a:r>
          </a:p>
          <a:p>
            <a:pPr lvl="1">
              <a:lnSpc>
                <a:spcPct val="90000"/>
              </a:lnSpc>
              <a:spcAft>
                <a:spcPts val="675"/>
              </a:spcAft>
            </a:pPr>
            <a:r>
              <a:rPr lang="fr-FR" sz="1900" dirty="0" err="1" smtClean="0">
                <a:ea typeface="ＭＳ Ｐゴシック" pitchFamily="34" charset="-128"/>
              </a:rPr>
              <a:t>See</a:t>
            </a:r>
            <a:r>
              <a:rPr lang="fr-FR" sz="1900" dirty="0" smtClean="0">
                <a:ea typeface="ＭＳ Ｐゴシック" pitchFamily="34" charset="-128"/>
              </a:rPr>
              <a:t> </a:t>
            </a:r>
            <a:r>
              <a:rPr lang="fr-FR" sz="1900" dirty="0" err="1" smtClean="0">
                <a:ea typeface="ＭＳ Ｐゴシック" pitchFamily="34" charset="-128"/>
              </a:rPr>
              <a:t>manual</a:t>
            </a:r>
            <a:r>
              <a:rPr lang="fr-FR" sz="1900" dirty="0" smtClean="0">
                <a:ea typeface="ＭＳ Ｐゴシック" pitchFamily="34" charset="-128"/>
              </a:rPr>
              <a:t> page </a:t>
            </a:r>
            <a:r>
              <a:rPr lang="fr-FR" sz="1900" dirty="0" smtClean="0">
                <a:solidFill>
                  <a:srgbClr val="FF0000"/>
                </a:solidFill>
                <a:ea typeface="ＭＳ Ｐゴシック" pitchFamily="34" charset="-128"/>
              </a:rPr>
              <a:t>[insert page </a:t>
            </a:r>
            <a:r>
              <a:rPr lang="fr-FR" sz="1900" dirty="0" err="1" smtClean="0">
                <a:solidFill>
                  <a:srgbClr val="FF0000"/>
                </a:solidFill>
                <a:ea typeface="ＭＳ Ｐゴシック" pitchFamily="34" charset="-128"/>
              </a:rPr>
              <a:t>number</a:t>
            </a:r>
            <a:r>
              <a:rPr lang="fr-FR" sz="1900" dirty="0" smtClean="0">
                <a:solidFill>
                  <a:srgbClr val="FF0000"/>
                </a:solidFill>
                <a:ea typeface="ＭＳ Ｐゴシック" pitchFamily="34" charset="-128"/>
              </a:rPr>
              <a:t>]</a:t>
            </a:r>
          </a:p>
          <a:p>
            <a:pPr>
              <a:lnSpc>
                <a:spcPct val="90000"/>
              </a:lnSpc>
              <a:spcAft>
                <a:spcPts val="675"/>
              </a:spcAft>
            </a:pPr>
            <a:r>
              <a:rPr lang="fr-FR" sz="2100" dirty="0" smtClean="0">
                <a:ea typeface="ＭＳ Ｐゴシック" pitchFamily="34" charset="-128"/>
              </a:rPr>
              <a:t>How to segment </a:t>
            </a:r>
            <a:r>
              <a:rPr lang="fr-FR" sz="2100" dirty="0">
                <a:ea typeface="ＭＳ Ｐゴシック" pitchFamily="34" charset="-128"/>
              </a:rPr>
              <a:t>a cluster:</a:t>
            </a:r>
          </a:p>
          <a:p>
            <a:pPr lvl="1"/>
            <a:r>
              <a:rPr lang="en-US" sz="1500" dirty="0"/>
              <a:t>Draw a location map of the entire EA in the first tour as described </a:t>
            </a:r>
            <a:r>
              <a:rPr lang="en-US" sz="1500" dirty="0" smtClean="0"/>
              <a:t>previously</a:t>
            </a:r>
            <a:endParaRPr lang="en-US" sz="1500" dirty="0"/>
          </a:p>
          <a:p>
            <a:pPr lvl="1"/>
            <a:r>
              <a:rPr lang="en-US" sz="1500" dirty="0"/>
              <a:t>Using clear boundaries such as roads or rivers, divide the EA into segments of roughly equal size in terms of the number of </a:t>
            </a:r>
            <a:r>
              <a:rPr lang="en-US" sz="1500" dirty="0" smtClean="0"/>
              <a:t>households</a:t>
            </a:r>
            <a:endParaRPr lang="en-US" sz="1500" dirty="0"/>
          </a:p>
          <a:p>
            <a:pPr lvl="1"/>
            <a:r>
              <a:rPr lang="en-US" sz="1500" dirty="0" smtClean="0"/>
              <a:t>Mark the </a:t>
            </a:r>
            <a:r>
              <a:rPr lang="en-US" sz="1500" dirty="0"/>
              <a:t>boundaries of the newly created </a:t>
            </a:r>
            <a:r>
              <a:rPr lang="en-US" sz="1500" dirty="0" smtClean="0"/>
              <a:t>segments on </a:t>
            </a:r>
            <a:r>
              <a:rPr lang="en-US" sz="1500" dirty="0"/>
              <a:t>the location map of the EA </a:t>
            </a:r>
            <a:endParaRPr lang="en-US" sz="1500" dirty="0" smtClean="0"/>
          </a:p>
          <a:p>
            <a:pPr lvl="1"/>
            <a:r>
              <a:rPr lang="en-US" sz="1500" dirty="0" smtClean="0"/>
              <a:t>Number </a:t>
            </a:r>
            <a:r>
              <a:rPr lang="en-US" sz="1500" dirty="0"/>
              <a:t>the segments sequentially, starting at the northernmost point on the map and moving clockwise around the </a:t>
            </a:r>
            <a:r>
              <a:rPr lang="en-US" sz="1500" dirty="0" smtClean="0"/>
              <a:t>EA</a:t>
            </a:r>
            <a:endParaRPr lang="en-US" sz="1500" dirty="0"/>
          </a:p>
          <a:p>
            <a:pPr lvl="1"/>
            <a:r>
              <a:rPr lang="en-US" sz="1500" dirty="0"/>
              <a:t>For each segment, do a quick count of the number of </a:t>
            </a:r>
            <a:r>
              <a:rPr lang="en-US" sz="1500" dirty="0" smtClean="0"/>
              <a:t>dwellings and </a:t>
            </a:r>
            <a:r>
              <a:rPr lang="en-US" sz="1500" dirty="0"/>
              <a:t>calculate the percentage and cumulative percentage of </a:t>
            </a:r>
            <a:r>
              <a:rPr lang="en-US" sz="1500" dirty="0" smtClean="0"/>
              <a:t>dwellings</a:t>
            </a:r>
            <a:endParaRPr lang="en-US" sz="1500" dirty="0"/>
          </a:p>
        </p:txBody>
      </p:sp>
      <p:sp>
        <p:nvSpPr>
          <p:cNvPr id="2" name="Content Placeholder 1"/>
          <p:cNvSpPr>
            <a:spLocks noGrp="1"/>
          </p:cNvSpPr>
          <p:nvPr>
            <p:ph idx="11"/>
          </p:nvPr>
        </p:nvSpPr>
        <p:spPr/>
        <p:txBody>
          <a:bodyPr/>
          <a:lstStyle/>
          <a:p>
            <a:endParaRPr lang="en-US" dirty="0"/>
          </a:p>
        </p:txBody>
      </p:sp>
    </p:spTree>
    <p:extLst>
      <p:ext uri="{BB962C8B-B14F-4D97-AF65-F5344CB8AC3E}">
        <p14:creationId xmlns:p14="http://schemas.microsoft.com/office/powerpoint/2010/main" val="4255728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en-US" sz="3200" dirty="0" smtClean="0"/>
              <a:t>How to segment a cluster</a:t>
            </a:r>
            <a:endParaRPr lang="fr-FR" sz="3200" dirty="0">
              <a:ea typeface="ＭＳ Ｐゴシック" pitchFamily="34" charset="-128"/>
            </a:endParaRPr>
          </a:p>
        </p:txBody>
      </p:sp>
      <p:sp>
        <p:nvSpPr>
          <p:cNvPr id="3075" name="Rectangle 3"/>
          <p:cNvSpPr>
            <a:spLocks noGrp="1" noChangeArrowheads="1"/>
          </p:cNvSpPr>
          <p:nvPr>
            <p:ph type="body" sz="quarter" idx="10"/>
          </p:nvPr>
        </p:nvSpPr>
        <p:spPr/>
        <p:txBody>
          <a:bodyPr>
            <a:normAutofit lnSpcReduction="10000"/>
          </a:bodyPr>
          <a:lstStyle/>
          <a:p>
            <a:pPr lvl="1"/>
            <a:r>
              <a:rPr lang="en-US" sz="1425" dirty="0"/>
              <a:t>Using the Segmentation Form, record the </a:t>
            </a:r>
            <a:r>
              <a:rPr lang="en-US" sz="1425" dirty="0" smtClean="0"/>
              <a:t>EA identification information, </a:t>
            </a:r>
            <a:r>
              <a:rPr lang="en-US" sz="1425" dirty="0"/>
              <a:t>the segments numbers, and the size of each segment in the appropriate columns (number of dwellings, percentage and cumulative percentage</a:t>
            </a:r>
            <a:r>
              <a:rPr lang="en-US" sz="1425" dirty="0" smtClean="0"/>
              <a:t>)</a:t>
            </a:r>
            <a:endParaRPr lang="en-US" sz="1425" dirty="0"/>
          </a:p>
          <a:p>
            <a:pPr lvl="1"/>
            <a:r>
              <a:rPr lang="en-US" sz="1425" dirty="0"/>
              <a:t>Compare the cumulative percentage of dwellings with the random number provided on the Segmentation </a:t>
            </a:r>
            <a:r>
              <a:rPr lang="en-US" sz="1425" dirty="0" smtClean="0"/>
              <a:t>Form</a:t>
            </a:r>
            <a:endParaRPr lang="en-US" sz="1425" dirty="0"/>
          </a:p>
          <a:p>
            <a:pPr lvl="1"/>
            <a:r>
              <a:rPr lang="en-US" sz="1425" dirty="0"/>
              <a:t>Select the first segment for which the cumulative percentage is greater than or equal to the random </a:t>
            </a:r>
            <a:r>
              <a:rPr lang="en-US" sz="1425" dirty="0" smtClean="0"/>
              <a:t>number</a:t>
            </a:r>
            <a:endParaRPr lang="en-US" sz="1425" dirty="0"/>
          </a:p>
          <a:p>
            <a:pPr lvl="1"/>
            <a:r>
              <a:rPr lang="en-US" sz="1425" dirty="0"/>
              <a:t>Draw a sketch map of the selected segment and list all the households found in the selected segment, as previously described. The selected segment corresponds to </a:t>
            </a:r>
            <a:r>
              <a:rPr lang="en-US" sz="1425" dirty="0" smtClean="0"/>
              <a:t>a </a:t>
            </a:r>
            <a:r>
              <a:rPr lang="en-US" sz="1425" dirty="0"/>
              <a:t>cluster for the survey</a:t>
            </a:r>
            <a:r>
              <a:rPr lang="en-US" sz="1425" dirty="0" smtClean="0"/>
              <a:t>.</a:t>
            </a:r>
            <a:endParaRPr lang="en-US" sz="1350" dirty="0"/>
          </a:p>
          <a:p>
            <a:pPr lvl="2"/>
            <a:r>
              <a:rPr lang="en-US" sz="1125" dirty="0" smtClean="0"/>
              <a:t>This assumes </a:t>
            </a:r>
            <a:r>
              <a:rPr lang="en-US" sz="1125" dirty="0"/>
              <a:t>that one dwelling corresponds to a </a:t>
            </a:r>
            <a:r>
              <a:rPr lang="en-US" sz="1125" dirty="0" smtClean="0"/>
              <a:t>household</a:t>
            </a:r>
            <a:endParaRPr lang="en-US" sz="1125" dirty="0"/>
          </a:p>
          <a:p>
            <a:pPr lvl="2"/>
            <a:r>
              <a:rPr lang="en-US" sz="1125" dirty="0"/>
              <a:t>Percentage of dwellings is obtained by dividing the number of dwellings in each segment by the total number of dwellings in the </a:t>
            </a:r>
            <a:r>
              <a:rPr lang="en-US" sz="1125" dirty="0" smtClean="0"/>
              <a:t>EA</a:t>
            </a:r>
            <a:endParaRPr lang="en-US" sz="1125" dirty="0"/>
          </a:p>
          <a:p>
            <a:pPr lvl="2"/>
            <a:r>
              <a:rPr lang="en-US" sz="1125" dirty="0"/>
              <a:t>Cumulative percentage corresponds to the sum of the percentage of dwellings in a given segment plus the percentages of dwellings in sequentially preceding segments.</a:t>
            </a:r>
          </a:p>
        </p:txBody>
      </p:sp>
      <p:sp>
        <p:nvSpPr>
          <p:cNvPr id="2" name="Content Placeholder 1"/>
          <p:cNvSpPr>
            <a:spLocks noGrp="1"/>
          </p:cNvSpPr>
          <p:nvPr>
            <p:ph idx="11"/>
          </p:nvPr>
        </p:nvSpPr>
        <p:spPr/>
        <p:txBody>
          <a:bodyPr/>
          <a:lstStyle/>
          <a:p>
            <a:endParaRPr lang="en-US"/>
          </a:p>
        </p:txBody>
      </p:sp>
    </p:spTree>
    <p:extLst>
      <p:ext uri="{BB962C8B-B14F-4D97-AF65-F5344CB8AC3E}">
        <p14:creationId xmlns:p14="http://schemas.microsoft.com/office/powerpoint/2010/main" val="4080822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r>
              <a:rPr lang="en-US" sz="3200" dirty="0"/>
              <a:t>How to segment a cluster</a:t>
            </a:r>
            <a:endParaRPr lang="fr-FR" sz="3200" dirty="0">
              <a:ea typeface="ＭＳ Ｐゴシック" pitchFamily="34" charset="-128"/>
            </a:endParaRPr>
          </a:p>
        </p:txBody>
      </p:sp>
      <p:sp>
        <p:nvSpPr>
          <p:cNvPr id="6" name="Content Placeholder 5"/>
          <p:cNvSpPr>
            <a:spLocks noGrp="1"/>
          </p:cNvSpPr>
          <p:nvPr>
            <p:ph idx="11"/>
          </p:nvPr>
        </p:nvSpPr>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017328528"/>
              </p:ext>
            </p:extLst>
          </p:nvPr>
        </p:nvGraphicFramePr>
        <p:xfrm>
          <a:off x="252663" y="1129937"/>
          <a:ext cx="8754811" cy="2526546"/>
        </p:xfrm>
        <a:graphic>
          <a:graphicData uri="http://schemas.openxmlformats.org/drawingml/2006/table">
            <a:tbl>
              <a:tblPr firstRow="1" firstCol="1" bandRow="1">
                <a:tableStyleId>{5C22544A-7EE6-4342-B048-85BDC9FD1C3A}</a:tableStyleId>
              </a:tblPr>
              <a:tblGrid>
                <a:gridCol w="2261103">
                  <a:extLst>
                    <a:ext uri="{9D8B030D-6E8A-4147-A177-3AD203B41FA5}">
                      <a16:colId xmlns:a16="http://schemas.microsoft.com/office/drawing/2014/main" val="20000"/>
                    </a:ext>
                  </a:extLst>
                </a:gridCol>
                <a:gridCol w="2276292">
                  <a:extLst>
                    <a:ext uri="{9D8B030D-6E8A-4147-A177-3AD203B41FA5}">
                      <a16:colId xmlns:a16="http://schemas.microsoft.com/office/drawing/2014/main" val="20001"/>
                    </a:ext>
                  </a:extLst>
                </a:gridCol>
                <a:gridCol w="2124403">
                  <a:extLst>
                    <a:ext uri="{9D8B030D-6E8A-4147-A177-3AD203B41FA5}">
                      <a16:colId xmlns:a16="http://schemas.microsoft.com/office/drawing/2014/main" val="20002"/>
                    </a:ext>
                  </a:extLst>
                </a:gridCol>
                <a:gridCol w="2093013">
                  <a:extLst>
                    <a:ext uri="{9D8B030D-6E8A-4147-A177-3AD203B41FA5}">
                      <a16:colId xmlns:a16="http://schemas.microsoft.com/office/drawing/2014/main" val="20003"/>
                    </a:ext>
                  </a:extLst>
                </a:gridCol>
              </a:tblGrid>
              <a:tr h="888274">
                <a:tc>
                  <a:txBody>
                    <a:bodyPr/>
                    <a:lstStyle/>
                    <a:p>
                      <a:pPr marL="0" marR="0" algn="ctr">
                        <a:lnSpc>
                          <a:spcPct val="100000"/>
                        </a:lnSpc>
                        <a:spcBef>
                          <a:spcPts val="0"/>
                        </a:spcBef>
                        <a:spcAft>
                          <a:spcPts val="0"/>
                        </a:spcAft>
                        <a:tabLst>
                          <a:tab pos="890905" algn="l"/>
                        </a:tabLst>
                      </a:pPr>
                      <a:r>
                        <a:rPr lang="en-US" sz="1500" dirty="0">
                          <a:effectLst/>
                        </a:rPr>
                        <a:t>Segment sequential </a:t>
                      </a:r>
                      <a:r>
                        <a:rPr lang="en-US" sz="1500" dirty="0" smtClean="0">
                          <a:effectLst/>
                        </a:rPr>
                        <a:t>number</a:t>
                      </a:r>
                      <a:endParaRPr lang="en-US" sz="1500" dirty="0">
                        <a:effectLst/>
                      </a:endParaRPr>
                    </a:p>
                    <a:p>
                      <a:pPr marL="0" marR="0" algn="ctr">
                        <a:lnSpc>
                          <a:spcPct val="100000"/>
                        </a:lnSpc>
                        <a:spcBef>
                          <a:spcPts val="0"/>
                        </a:spcBef>
                        <a:spcAft>
                          <a:spcPts val="0"/>
                        </a:spcAft>
                        <a:tabLst>
                          <a:tab pos="890905" algn="l"/>
                        </a:tabLst>
                      </a:pPr>
                      <a:r>
                        <a:rPr lang="en-US" sz="1500" dirty="0">
                          <a:effectLst/>
                        </a:rPr>
                        <a:t>(1)</a:t>
                      </a:r>
                      <a:endParaRPr lang="en-US"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nchor="b"/>
                </a:tc>
                <a:tc>
                  <a:txBody>
                    <a:bodyPr/>
                    <a:lstStyle/>
                    <a:p>
                      <a:pPr marL="0" marR="0" algn="ctr">
                        <a:lnSpc>
                          <a:spcPct val="100000"/>
                        </a:lnSpc>
                        <a:spcBef>
                          <a:spcPts val="0"/>
                        </a:spcBef>
                        <a:spcAft>
                          <a:spcPts val="0"/>
                        </a:spcAft>
                        <a:tabLst>
                          <a:tab pos="890905" algn="l"/>
                        </a:tabLst>
                      </a:pPr>
                      <a:r>
                        <a:rPr lang="en-US" sz="1500" dirty="0">
                          <a:effectLst/>
                        </a:rPr>
                        <a:t>Number of </a:t>
                      </a:r>
                      <a:r>
                        <a:rPr lang="en-US" sz="1500" dirty="0" smtClean="0">
                          <a:effectLst/>
                        </a:rPr>
                        <a:t>dwellings</a:t>
                      </a:r>
                    </a:p>
                    <a:p>
                      <a:pPr marL="0" marR="0" algn="ctr">
                        <a:lnSpc>
                          <a:spcPct val="100000"/>
                        </a:lnSpc>
                        <a:spcBef>
                          <a:spcPts val="0"/>
                        </a:spcBef>
                        <a:spcAft>
                          <a:spcPts val="0"/>
                        </a:spcAft>
                        <a:tabLst>
                          <a:tab pos="890905" algn="l"/>
                        </a:tabLst>
                      </a:pPr>
                      <a:endParaRPr lang="en-US" sz="1500" dirty="0">
                        <a:effectLst/>
                      </a:endParaRPr>
                    </a:p>
                    <a:p>
                      <a:pPr marL="0" marR="0" algn="ctr">
                        <a:lnSpc>
                          <a:spcPct val="100000"/>
                        </a:lnSpc>
                        <a:spcBef>
                          <a:spcPts val="0"/>
                        </a:spcBef>
                        <a:spcAft>
                          <a:spcPts val="0"/>
                        </a:spcAft>
                        <a:tabLst>
                          <a:tab pos="890905" algn="l"/>
                        </a:tabLst>
                      </a:pPr>
                      <a:r>
                        <a:rPr lang="en-US" sz="1500" dirty="0">
                          <a:effectLst/>
                        </a:rPr>
                        <a:t>(2)</a:t>
                      </a:r>
                      <a:endParaRPr lang="en-US"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nchor="b"/>
                </a:tc>
                <a:tc>
                  <a:txBody>
                    <a:bodyPr/>
                    <a:lstStyle/>
                    <a:p>
                      <a:pPr marL="0" marR="0" algn="ctr">
                        <a:lnSpc>
                          <a:spcPct val="100000"/>
                        </a:lnSpc>
                        <a:spcBef>
                          <a:spcPts val="0"/>
                        </a:spcBef>
                        <a:spcAft>
                          <a:spcPts val="0"/>
                        </a:spcAft>
                        <a:tabLst>
                          <a:tab pos="890905" algn="l"/>
                        </a:tabLst>
                      </a:pPr>
                      <a:r>
                        <a:rPr lang="en-US" sz="1500" dirty="0">
                          <a:effectLst/>
                        </a:rPr>
                        <a:t>Percentage of </a:t>
                      </a:r>
                      <a:r>
                        <a:rPr lang="en-US" sz="1500" dirty="0" smtClean="0">
                          <a:effectLst/>
                        </a:rPr>
                        <a:t>dwellings</a:t>
                      </a:r>
                    </a:p>
                    <a:p>
                      <a:pPr marL="0" marR="0" algn="ctr">
                        <a:lnSpc>
                          <a:spcPct val="100000"/>
                        </a:lnSpc>
                        <a:spcBef>
                          <a:spcPts val="0"/>
                        </a:spcBef>
                        <a:spcAft>
                          <a:spcPts val="0"/>
                        </a:spcAft>
                        <a:tabLst>
                          <a:tab pos="890905" algn="l"/>
                        </a:tabLst>
                      </a:pPr>
                      <a:endParaRPr lang="en-US" sz="1500" dirty="0">
                        <a:effectLst/>
                      </a:endParaRPr>
                    </a:p>
                    <a:p>
                      <a:pPr marL="0" marR="0" algn="ctr">
                        <a:lnSpc>
                          <a:spcPct val="100000"/>
                        </a:lnSpc>
                        <a:spcBef>
                          <a:spcPts val="0"/>
                        </a:spcBef>
                        <a:spcAft>
                          <a:spcPts val="0"/>
                        </a:spcAft>
                        <a:tabLst>
                          <a:tab pos="890905" algn="l"/>
                        </a:tabLst>
                      </a:pPr>
                      <a:r>
                        <a:rPr lang="en-US" sz="1500" dirty="0">
                          <a:effectLst/>
                        </a:rPr>
                        <a:t>(3)</a:t>
                      </a:r>
                      <a:endParaRPr lang="en-US"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nchor="b"/>
                </a:tc>
                <a:tc>
                  <a:txBody>
                    <a:bodyPr/>
                    <a:lstStyle/>
                    <a:p>
                      <a:pPr marL="0" marR="0" algn="ctr">
                        <a:lnSpc>
                          <a:spcPct val="100000"/>
                        </a:lnSpc>
                        <a:spcBef>
                          <a:spcPts val="0"/>
                        </a:spcBef>
                        <a:spcAft>
                          <a:spcPts val="0"/>
                        </a:spcAft>
                        <a:tabLst>
                          <a:tab pos="890905" algn="l"/>
                        </a:tabLst>
                      </a:pPr>
                      <a:r>
                        <a:rPr lang="en-US" sz="1500" dirty="0">
                          <a:effectLst/>
                        </a:rPr>
                        <a:t>Cumulative percentage of </a:t>
                      </a:r>
                      <a:r>
                        <a:rPr lang="en-US" sz="1500" dirty="0" smtClean="0">
                          <a:effectLst/>
                        </a:rPr>
                        <a:t>dwellings</a:t>
                      </a:r>
                      <a:endParaRPr lang="en-US" sz="1500" dirty="0">
                        <a:effectLst/>
                      </a:endParaRPr>
                    </a:p>
                    <a:p>
                      <a:pPr marL="0" marR="0" algn="ctr">
                        <a:lnSpc>
                          <a:spcPct val="100000"/>
                        </a:lnSpc>
                        <a:spcBef>
                          <a:spcPts val="0"/>
                        </a:spcBef>
                        <a:spcAft>
                          <a:spcPts val="0"/>
                        </a:spcAft>
                        <a:tabLst>
                          <a:tab pos="890905" algn="l"/>
                        </a:tabLst>
                      </a:pPr>
                      <a:r>
                        <a:rPr lang="en-US" sz="1500" dirty="0">
                          <a:effectLst/>
                        </a:rPr>
                        <a:t>(4)</a:t>
                      </a:r>
                      <a:endParaRPr lang="en-US"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nchor="b"/>
                </a:tc>
                <a:extLst>
                  <a:ext uri="{0D108BD9-81ED-4DB2-BD59-A6C34878D82A}">
                    <a16:rowId xmlns:a16="http://schemas.microsoft.com/office/drawing/2014/main" val="10000"/>
                  </a:ext>
                </a:extLst>
              </a:tr>
              <a:tr h="409568">
                <a:tc>
                  <a:txBody>
                    <a:bodyPr/>
                    <a:lstStyle/>
                    <a:p>
                      <a:pPr marL="0" marR="0" algn="ctr">
                        <a:lnSpc>
                          <a:spcPct val="100000"/>
                        </a:lnSpc>
                        <a:spcBef>
                          <a:spcPts val="0"/>
                        </a:spcBef>
                        <a:spcAft>
                          <a:spcPts val="0"/>
                        </a:spcAft>
                        <a:tabLst>
                          <a:tab pos="890905" algn="l"/>
                        </a:tabLst>
                      </a:pPr>
                      <a:r>
                        <a:rPr lang="en-US" sz="1500">
                          <a:effectLst/>
                        </a:rPr>
                        <a:t>1</a:t>
                      </a:r>
                      <a:endParaRPr lang="en-US" sz="150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1500">
                          <a:effectLst/>
                        </a:rPr>
                        <a:t>118</a:t>
                      </a:r>
                      <a:endParaRPr lang="en-US" sz="150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1500">
                          <a:effectLst/>
                        </a:rPr>
                        <a:t>34%</a:t>
                      </a:r>
                      <a:endParaRPr lang="en-US" sz="150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1500">
                          <a:effectLst/>
                        </a:rPr>
                        <a:t>34%</a:t>
                      </a:r>
                      <a:endParaRPr lang="en-US" sz="150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409568">
                <a:tc>
                  <a:txBody>
                    <a:bodyPr/>
                    <a:lstStyle/>
                    <a:p>
                      <a:pPr marL="0" marR="0" algn="ctr">
                        <a:lnSpc>
                          <a:spcPct val="100000"/>
                        </a:lnSpc>
                        <a:spcBef>
                          <a:spcPts val="0"/>
                        </a:spcBef>
                        <a:spcAft>
                          <a:spcPts val="0"/>
                        </a:spcAft>
                        <a:tabLst>
                          <a:tab pos="890905" algn="l"/>
                        </a:tabLst>
                      </a:pPr>
                      <a:r>
                        <a:rPr lang="en-US" sz="1500">
                          <a:effectLst/>
                        </a:rPr>
                        <a:t>2</a:t>
                      </a:r>
                      <a:endParaRPr lang="en-US" sz="150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1500">
                          <a:effectLst/>
                        </a:rPr>
                        <a:t>116</a:t>
                      </a:r>
                      <a:endParaRPr lang="en-US" sz="150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1500">
                          <a:effectLst/>
                        </a:rPr>
                        <a:t>33%</a:t>
                      </a:r>
                      <a:endParaRPr lang="en-US" sz="150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1500">
                          <a:effectLst/>
                        </a:rPr>
                        <a:t>67%</a:t>
                      </a:r>
                      <a:endParaRPr lang="en-US" sz="150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409568">
                <a:tc>
                  <a:txBody>
                    <a:bodyPr/>
                    <a:lstStyle/>
                    <a:p>
                      <a:pPr marL="0" marR="0" algn="ctr">
                        <a:lnSpc>
                          <a:spcPct val="100000"/>
                        </a:lnSpc>
                        <a:spcBef>
                          <a:spcPts val="0"/>
                        </a:spcBef>
                        <a:spcAft>
                          <a:spcPts val="0"/>
                        </a:spcAft>
                        <a:tabLst>
                          <a:tab pos="890905" algn="l"/>
                        </a:tabLst>
                      </a:pPr>
                      <a:r>
                        <a:rPr lang="en-US" sz="1500">
                          <a:effectLst/>
                        </a:rPr>
                        <a:t>3</a:t>
                      </a:r>
                      <a:endParaRPr lang="en-US" sz="150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1500">
                          <a:effectLst/>
                        </a:rPr>
                        <a:t>114</a:t>
                      </a:r>
                      <a:endParaRPr lang="en-US" sz="150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1500">
                          <a:effectLst/>
                        </a:rPr>
                        <a:t>33%</a:t>
                      </a:r>
                      <a:endParaRPr lang="en-US" sz="150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1500">
                          <a:effectLst/>
                        </a:rPr>
                        <a:t>100%</a:t>
                      </a:r>
                      <a:endParaRPr lang="en-US" sz="150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nchor="ctr"/>
                </a:tc>
                <a:extLst>
                  <a:ext uri="{0D108BD9-81ED-4DB2-BD59-A6C34878D82A}">
                    <a16:rowId xmlns:a16="http://schemas.microsoft.com/office/drawing/2014/main" val="10003"/>
                  </a:ext>
                </a:extLst>
              </a:tr>
              <a:tr h="409568">
                <a:tc>
                  <a:txBody>
                    <a:bodyPr/>
                    <a:lstStyle/>
                    <a:p>
                      <a:pPr marL="0" marR="0" algn="ctr">
                        <a:lnSpc>
                          <a:spcPct val="100000"/>
                        </a:lnSpc>
                        <a:spcBef>
                          <a:spcPts val="0"/>
                        </a:spcBef>
                        <a:spcAft>
                          <a:spcPts val="0"/>
                        </a:spcAft>
                        <a:tabLst>
                          <a:tab pos="890905" algn="l"/>
                        </a:tabLst>
                      </a:pPr>
                      <a:r>
                        <a:rPr lang="en-US" sz="1500">
                          <a:effectLst/>
                        </a:rPr>
                        <a:t>Total</a:t>
                      </a:r>
                      <a:endParaRPr lang="en-US" sz="150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1500">
                          <a:effectLst/>
                        </a:rPr>
                        <a:t>348</a:t>
                      </a:r>
                      <a:endParaRPr lang="en-US" sz="150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1500">
                          <a:effectLst/>
                        </a:rPr>
                        <a:t>100%</a:t>
                      </a:r>
                      <a:endParaRPr lang="en-US" sz="150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1500" dirty="0">
                          <a:effectLst/>
                        </a:rPr>
                        <a:t> </a:t>
                      </a:r>
                      <a:endParaRPr lang="en-US"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nchor="ctr"/>
                </a:tc>
                <a:extLst>
                  <a:ext uri="{0D108BD9-81ED-4DB2-BD59-A6C34878D82A}">
                    <a16:rowId xmlns:a16="http://schemas.microsoft.com/office/drawing/2014/main" val="10004"/>
                  </a:ext>
                </a:extLst>
              </a:tr>
            </a:tbl>
          </a:graphicData>
        </a:graphic>
      </p:graphicFrame>
      <p:sp>
        <p:nvSpPr>
          <p:cNvPr id="3" name="TextBox 2"/>
          <p:cNvSpPr txBox="1"/>
          <p:nvPr/>
        </p:nvSpPr>
        <p:spPr>
          <a:xfrm>
            <a:off x="6059961" y="4143902"/>
            <a:ext cx="1657350" cy="300082"/>
          </a:xfrm>
          <a:prstGeom prst="rect">
            <a:avLst/>
          </a:prstGeom>
          <a:noFill/>
        </p:spPr>
        <p:txBody>
          <a:bodyPr wrap="square" rtlCol="0">
            <a:spAutoFit/>
          </a:bodyPr>
          <a:lstStyle/>
          <a:p>
            <a:r>
              <a:rPr lang="en-US" sz="1350" dirty="0"/>
              <a:t>Random # = 48</a:t>
            </a:r>
          </a:p>
        </p:txBody>
      </p:sp>
      <p:sp>
        <p:nvSpPr>
          <p:cNvPr id="4" name="TextBox 3"/>
          <p:cNvSpPr txBox="1"/>
          <p:nvPr/>
        </p:nvSpPr>
        <p:spPr>
          <a:xfrm>
            <a:off x="1542825" y="4143902"/>
            <a:ext cx="6174486" cy="300082"/>
          </a:xfrm>
          <a:prstGeom prst="rect">
            <a:avLst/>
          </a:prstGeom>
          <a:noFill/>
        </p:spPr>
        <p:txBody>
          <a:bodyPr wrap="square" rtlCol="0">
            <a:spAutoFit/>
          </a:bodyPr>
          <a:lstStyle/>
          <a:p>
            <a:r>
              <a:rPr lang="en-US" sz="1350" dirty="0"/>
              <a:t>Exercise on segmentation</a:t>
            </a:r>
          </a:p>
        </p:txBody>
      </p:sp>
    </p:spTree>
    <p:extLst>
      <p:ext uri="{BB962C8B-B14F-4D97-AF65-F5344CB8AC3E}">
        <p14:creationId xmlns:p14="http://schemas.microsoft.com/office/powerpoint/2010/main" val="2088516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Agenda</a:t>
            </a:r>
            <a:endParaRPr lang="en-US" sz="3200" dirty="0"/>
          </a:p>
        </p:txBody>
      </p:sp>
      <p:sp>
        <p:nvSpPr>
          <p:cNvPr id="3" name="Text Placeholder 2"/>
          <p:cNvSpPr>
            <a:spLocks noGrp="1"/>
          </p:cNvSpPr>
          <p:nvPr>
            <p:ph type="body" sz="quarter" idx="10"/>
          </p:nvPr>
        </p:nvSpPr>
        <p:spPr/>
        <p:txBody>
          <a:bodyPr/>
          <a:lstStyle/>
          <a:p>
            <a:r>
              <a:rPr lang="en-US" dirty="0" smtClean="0">
                <a:solidFill>
                  <a:srgbClr val="FF0000"/>
                </a:solidFill>
              </a:rPr>
              <a:t>[insert screen shots of the agenda]</a:t>
            </a:r>
            <a:endParaRPr lang="en-US" dirty="0">
              <a:solidFill>
                <a:srgbClr val="FF0000"/>
              </a:solidFill>
            </a:endParaRPr>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28515964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en-US" sz="3200" dirty="0"/>
              <a:t>Filling in an enumeration form</a:t>
            </a:r>
            <a:endParaRPr lang="fr-FR" sz="3200" dirty="0">
              <a:ea typeface="ＭＳ Ｐゴシック" pitchFamily="34" charset="-128"/>
            </a:endParaRPr>
          </a:p>
        </p:txBody>
      </p:sp>
      <p:sp>
        <p:nvSpPr>
          <p:cNvPr id="3075" name="Rectangle 3"/>
          <p:cNvSpPr>
            <a:spLocks noGrp="1" noChangeArrowheads="1"/>
          </p:cNvSpPr>
          <p:nvPr>
            <p:ph type="body" sz="quarter" idx="10"/>
          </p:nvPr>
        </p:nvSpPr>
        <p:spPr/>
        <p:txBody>
          <a:bodyPr/>
          <a:lstStyle/>
          <a:p>
            <a:pPr>
              <a:lnSpc>
                <a:spcPct val="90000"/>
              </a:lnSpc>
              <a:spcAft>
                <a:spcPts val="675"/>
              </a:spcAft>
            </a:pPr>
            <a:r>
              <a:rPr lang="en-US" sz="2100" dirty="0">
                <a:ea typeface="ＭＳ Ｐゴシック" pitchFamily="34" charset="-128"/>
              </a:rPr>
              <a:t>Completing an </a:t>
            </a:r>
            <a:r>
              <a:rPr lang="en-US" sz="2100" dirty="0" smtClean="0">
                <a:ea typeface="ＭＳ Ｐゴシック" pitchFamily="34" charset="-128"/>
              </a:rPr>
              <a:t>enumeration</a:t>
            </a:r>
          </a:p>
          <a:p>
            <a:pPr lvl="1">
              <a:lnSpc>
                <a:spcPct val="90000"/>
              </a:lnSpc>
              <a:spcAft>
                <a:spcPts val="675"/>
              </a:spcAft>
            </a:pPr>
            <a:r>
              <a:rPr lang="en-US" sz="1900" dirty="0" smtClean="0">
                <a:ea typeface="ＭＳ Ｐゴシック" pitchFamily="34" charset="-128"/>
              </a:rPr>
              <a:t>See manual </a:t>
            </a:r>
            <a:r>
              <a:rPr lang="en-US" sz="1900" dirty="0" smtClean="0">
                <a:solidFill>
                  <a:srgbClr val="FF0000"/>
                </a:solidFill>
                <a:ea typeface="ＭＳ Ｐゴシック" pitchFamily="34" charset="-128"/>
              </a:rPr>
              <a:t>[insert page number]</a:t>
            </a:r>
          </a:p>
          <a:p>
            <a:pPr>
              <a:lnSpc>
                <a:spcPct val="90000"/>
              </a:lnSpc>
              <a:spcAft>
                <a:spcPts val="675"/>
              </a:spcAft>
            </a:pPr>
            <a:r>
              <a:rPr lang="en-US" sz="2100" dirty="0" smtClean="0">
                <a:ea typeface="ＭＳ Ｐゴシック" pitchFamily="34" charset="-128"/>
                <a:hlinkClick r:id="rId3" action="ppaction://hlinkfile"/>
              </a:rPr>
              <a:t>Demonstration </a:t>
            </a:r>
            <a:r>
              <a:rPr lang="en-US" sz="2100" dirty="0">
                <a:ea typeface="ＭＳ Ｐゴシック" pitchFamily="34" charset="-128"/>
                <a:hlinkClick r:id="rId3" action="ppaction://hlinkfile"/>
              </a:rPr>
              <a:t>of completing an </a:t>
            </a:r>
            <a:r>
              <a:rPr lang="en-US" sz="2100" dirty="0" smtClean="0">
                <a:ea typeface="ＭＳ Ｐゴシック" pitchFamily="34" charset="-128"/>
                <a:hlinkClick r:id="rId3" action="ppaction://hlinkfile"/>
              </a:rPr>
              <a:t>enumeration</a:t>
            </a:r>
            <a:endParaRPr lang="en-US" sz="2100" dirty="0" smtClean="0">
              <a:ea typeface="ＭＳ Ｐゴシック" pitchFamily="34" charset="-128"/>
            </a:endParaRPr>
          </a:p>
          <a:p>
            <a:pPr>
              <a:lnSpc>
                <a:spcPct val="90000"/>
              </a:lnSpc>
              <a:spcAft>
                <a:spcPts val="675"/>
              </a:spcAft>
            </a:pPr>
            <a:r>
              <a:rPr lang="en-US" sz="2100" dirty="0" smtClean="0">
                <a:ea typeface="ＭＳ Ｐゴシック" pitchFamily="34" charset="-128"/>
              </a:rPr>
              <a:t>Practice filling </a:t>
            </a:r>
            <a:r>
              <a:rPr lang="en-US" sz="2100" dirty="0">
                <a:ea typeface="ＭＳ Ｐゴシック" pitchFamily="34" charset="-128"/>
              </a:rPr>
              <a:t>in an enumeration form</a:t>
            </a:r>
          </a:p>
        </p:txBody>
      </p:sp>
      <p:sp>
        <p:nvSpPr>
          <p:cNvPr id="2" name="Content Placeholder 1"/>
          <p:cNvSpPr>
            <a:spLocks noGrp="1"/>
          </p:cNvSpPr>
          <p:nvPr>
            <p:ph idx="11"/>
          </p:nvPr>
        </p:nvSpPr>
        <p:spPr/>
        <p:txBody>
          <a:bodyPr/>
          <a:lstStyle/>
          <a:p>
            <a:endParaRPr lang="en-US"/>
          </a:p>
        </p:txBody>
      </p:sp>
    </p:spTree>
    <p:extLst>
      <p:ext uri="{BB962C8B-B14F-4D97-AF65-F5344CB8AC3E}">
        <p14:creationId xmlns:p14="http://schemas.microsoft.com/office/powerpoint/2010/main" val="1666981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en-US" sz="3200" dirty="0"/>
              <a:t>Filling in an enumeration form: Scenario</a:t>
            </a:r>
            <a:endParaRPr lang="fr-FR" sz="3200" dirty="0">
              <a:ea typeface="ＭＳ Ｐゴシック" pitchFamily="34" charset="-128"/>
            </a:endParaRPr>
          </a:p>
        </p:txBody>
      </p:sp>
      <p:sp>
        <p:nvSpPr>
          <p:cNvPr id="3075" name="Rectangle 3"/>
          <p:cNvSpPr>
            <a:spLocks noGrp="1" noChangeArrowheads="1"/>
          </p:cNvSpPr>
          <p:nvPr>
            <p:ph type="body" sz="quarter" idx="10"/>
          </p:nvPr>
        </p:nvSpPr>
        <p:spPr/>
        <p:txBody>
          <a:bodyPr>
            <a:normAutofit fontScale="92500"/>
          </a:bodyPr>
          <a:lstStyle/>
          <a:p>
            <a:pPr marL="248841" indent="-214313"/>
            <a:r>
              <a:rPr lang="en-US" sz="1350" dirty="0"/>
              <a:t>Your team has completed the mapping of the rural cluster named “</a:t>
            </a:r>
            <a:r>
              <a:rPr lang="en-US" sz="1350" dirty="0" err="1"/>
              <a:t>Jalala</a:t>
            </a:r>
            <a:r>
              <a:rPr lang="en-US" sz="1350" dirty="0"/>
              <a:t>” which is in the </a:t>
            </a:r>
            <a:r>
              <a:rPr lang="en-US" sz="1350" dirty="0" err="1"/>
              <a:t>Sapiwi</a:t>
            </a:r>
            <a:r>
              <a:rPr lang="en-US" sz="1350" dirty="0"/>
              <a:t> Village and Ward within the </a:t>
            </a:r>
            <a:r>
              <a:rPr lang="en-US" sz="1350" dirty="0" err="1"/>
              <a:t>Bariadi</a:t>
            </a:r>
            <a:r>
              <a:rPr lang="en-US" sz="1350" dirty="0"/>
              <a:t> District</a:t>
            </a:r>
          </a:p>
          <a:p>
            <a:pPr marL="248841" indent="-214313"/>
            <a:r>
              <a:rPr lang="en-US" sz="1350" dirty="0"/>
              <a:t>The northernmost structure has a woman named Janet (age 35) who lives with a 16 year old girl and her husband lives in Dar. </a:t>
            </a:r>
          </a:p>
          <a:p>
            <a:pPr marL="248841" indent="-214313"/>
            <a:r>
              <a:rPr lang="en-US" sz="1350" dirty="0"/>
              <a:t>The second structure is the VEO’s household (Benedict). Benedict has a wife age 40 and three children; a girl age 17, a boy age 15 and a boy age 8. He is living with his brother (</a:t>
            </a:r>
            <a:r>
              <a:rPr lang="en-US" sz="1350" dirty="0" err="1" smtClean="0">
                <a:latin typeface="+mn-lt"/>
              </a:rPr>
              <a:t>Ma</a:t>
            </a:r>
            <a:r>
              <a:rPr lang="en-US" sz="1350" dirty="0" err="1" smtClean="0">
                <a:latin typeface="+mn-lt"/>
                <a:cs typeface="Calibri" panose="020F0502020204030204" pitchFamily="34" charset="0"/>
              </a:rPr>
              <a:t>ï</a:t>
            </a:r>
            <a:r>
              <a:rPr lang="en-US" sz="1350" dirty="0" err="1" smtClean="0"/>
              <a:t>ga</a:t>
            </a:r>
            <a:r>
              <a:rPr lang="en-US" sz="1350" dirty="0"/>
              <a:t>) who is married to a woman age 30 and their daughter who is age 15. His eldest son (Dave) is living in the same compound with his wife age 23. </a:t>
            </a:r>
          </a:p>
          <a:p>
            <a:pPr marL="248841" indent="-214313"/>
            <a:r>
              <a:rPr lang="en-US" sz="1350" dirty="0"/>
              <a:t>The third structure is the home of a widow (Nancy) aged 60 who lives alone.</a:t>
            </a:r>
          </a:p>
          <a:p>
            <a:pPr marL="248841" indent="-214313"/>
            <a:r>
              <a:rPr lang="en-US" sz="1350" dirty="0"/>
              <a:t>The fourth structure is near the school and has 4 unmarried students (all males age 20) living together in the same housing unit. They all recognize that the student who owns the household (</a:t>
            </a:r>
            <a:r>
              <a:rPr lang="en-US" sz="1350" dirty="0" err="1"/>
              <a:t>Athuman</a:t>
            </a:r>
            <a:r>
              <a:rPr lang="en-US" sz="1350" dirty="0"/>
              <a:t>) is the authority figure.</a:t>
            </a:r>
          </a:p>
          <a:p>
            <a:pPr marL="248841" indent="-214313"/>
            <a:r>
              <a:rPr lang="en-US" sz="1350" dirty="0"/>
              <a:t>The fifth structure has a man (Richard, age 30) living with his wife (age 29) and his mother (age 60) and their child (age 6). There is also a cousin (Paul, age 25) who rents a room in the household but does not take his meals with the family. </a:t>
            </a:r>
          </a:p>
          <a:p>
            <a:pPr marL="248841" indent="-214313"/>
            <a:r>
              <a:rPr lang="en-US" sz="1350" dirty="0"/>
              <a:t>In the 6</a:t>
            </a:r>
            <a:r>
              <a:rPr lang="en-US" sz="1350" baseline="30000" dirty="0"/>
              <a:t>th</a:t>
            </a:r>
            <a:r>
              <a:rPr lang="en-US" sz="1350" dirty="0"/>
              <a:t> structure, a boy (Steven age 14) answers the door. He lives only with his mother (age 30) who is deaf and cannot answer questions</a:t>
            </a:r>
          </a:p>
          <a:p>
            <a:pPr marL="248841" indent="-214313"/>
            <a:endParaRPr lang="en-US" sz="1350" dirty="0"/>
          </a:p>
        </p:txBody>
      </p:sp>
      <p:sp>
        <p:nvSpPr>
          <p:cNvPr id="2" name="Content Placeholder 1"/>
          <p:cNvSpPr>
            <a:spLocks noGrp="1"/>
          </p:cNvSpPr>
          <p:nvPr>
            <p:ph idx="11"/>
          </p:nvPr>
        </p:nvSpPr>
        <p:spPr/>
        <p:txBody>
          <a:bodyPr/>
          <a:lstStyle/>
          <a:p>
            <a:endParaRPr lang="en-US"/>
          </a:p>
        </p:txBody>
      </p:sp>
    </p:spTree>
    <p:extLst>
      <p:ext uri="{BB962C8B-B14F-4D97-AF65-F5344CB8AC3E}">
        <p14:creationId xmlns:p14="http://schemas.microsoft.com/office/powerpoint/2010/main" val="3858773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en-US" sz="3200" dirty="0"/>
              <a:t>GPS</a:t>
            </a:r>
            <a:r>
              <a:rPr lang="en-US" sz="2400" dirty="0"/>
              <a:t> </a:t>
            </a:r>
            <a:r>
              <a:rPr lang="en-US" sz="3200" dirty="0"/>
              <a:t>waypoint</a:t>
            </a:r>
            <a:endParaRPr lang="fr-FR" sz="2400" dirty="0">
              <a:ea typeface="ＭＳ Ｐゴシック" pitchFamily="34" charset="-128"/>
            </a:endParaRPr>
          </a:p>
        </p:txBody>
      </p:sp>
      <p:sp>
        <p:nvSpPr>
          <p:cNvPr id="3075" name="Rectangle 3"/>
          <p:cNvSpPr>
            <a:spLocks noGrp="1" noChangeArrowheads="1"/>
          </p:cNvSpPr>
          <p:nvPr>
            <p:ph type="body" sz="quarter" idx="10"/>
          </p:nvPr>
        </p:nvSpPr>
        <p:spPr/>
        <p:txBody>
          <a:bodyPr/>
          <a:lstStyle/>
          <a:p>
            <a:pPr>
              <a:spcAft>
                <a:spcPts val="450"/>
              </a:spcAft>
            </a:pPr>
            <a:r>
              <a:rPr lang="en-US" sz="2100" dirty="0">
                <a:ea typeface="ＭＳ Ｐゴシック" pitchFamily="34" charset="-128"/>
              </a:rPr>
              <a:t>GPS data</a:t>
            </a:r>
          </a:p>
          <a:p>
            <a:pPr lvl="1">
              <a:spcAft>
                <a:spcPts val="450"/>
              </a:spcAft>
            </a:pPr>
            <a:r>
              <a:rPr lang="en-US" sz="1800" dirty="0">
                <a:ea typeface="ＭＳ Ｐゴシック" pitchFamily="34" charset="-128"/>
              </a:rPr>
              <a:t>Parameters</a:t>
            </a:r>
            <a:r>
              <a:rPr lang="en-US" sz="1650" dirty="0">
                <a:ea typeface="ＭＳ Ｐゴシック" pitchFamily="34" charset="-128"/>
              </a:rPr>
              <a:t>: </a:t>
            </a:r>
          </a:p>
          <a:p>
            <a:pPr lvl="2">
              <a:spcAft>
                <a:spcPts val="450"/>
              </a:spcAft>
            </a:pPr>
            <a:r>
              <a:rPr lang="en-US" sz="1500" dirty="0">
                <a:ea typeface="ＭＳ Ｐゴシック" pitchFamily="34" charset="-128"/>
              </a:rPr>
              <a:t>Longitude</a:t>
            </a:r>
          </a:p>
          <a:p>
            <a:pPr lvl="2">
              <a:spcAft>
                <a:spcPts val="450"/>
              </a:spcAft>
            </a:pPr>
            <a:r>
              <a:rPr lang="en-US" sz="1500" dirty="0">
                <a:ea typeface="ＭＳ Ｐゴシック" pitchFamily="34" charset="-128"/>
              </a:rPr>
              <a:t>Latitude</a:t>
            </a:r>
          </a:p>
          <a:p>
            <a:pPr lvl="2">
              <a:spcAft>
                <a:spcPts val="450"/>
              </a:spcAft>
            </a:pPr>
            <a:r>
              <a:rPr lang="en-US" sz="1500" dirty="0">
                <a:ea typeface="ＭＳ Ｐゴシック" pitchFamily="34" charset="-128"/>
              </a:rPr>
              <a:t>Altitude</a:t>
            </a:r>
          </a:p>
          <a:p>
            <a:pPr lvl="2">
              <a:spcAft>
                <a:spcPts val="450"/>
              </a:spcAft>
            </a:pPr>
            <a:r>
              <a:rPr lang="en-US" sz="1500" dirty="0">
                <a:ea typeface="ＭＳ Ｐゴシック" pitchFamily="34" charset="-128"/>
              </a:rPr>
              <a:t>Accuracy (&lt;=5m)</a:t>
            </a:r>
          </a:p>
          <a:p>
            <a:pPr marL="514350" lvl="2" indent="0">
              <a:spcAft>
                <a:spcPts val="450"/>
              </a:spcAft>
              <a:buNone/>
            </a:pPr>
            <a:endParaRPr lang="en-US" sz="1500" dirty="0">
              <a:ea typeface="ＭＳ Ｐゴシック" pitchFamily="34" charset="-128"/>
            </a:endParaRPr>
          </a:p>
          <a:p>
            <a:pPr lvl="1">
              <a:spcAft>
                <a:spcPts val="450"/>
              </a:spcAft>
            </a:pPr>
            <a:r>
              <a:rPr lang="en-US" sz="1800" dirty="0">
                <a:ea typeface="ＭＳ Ｐゴシック" pitchFamily="34" charset="-128"/>
              </a:rPr>
              <a:t>Location: </a:t>
            </a:r>
          </a:p>
          <a:p>
            <a:pPr lvl="2">
              <a:spcAft>
                <a:spcPts val="450"/>
              </a:spcAft>
            </a:pPr>
            <a:r>
              <a:rPr lang="en-US" sz="1500" dirty="0">
                <a:ea typeface="ＭＳ Ｐゴシック" pitchFamily="34" charset="-128"/>
              </a:rPr>
              <a:t>Perimeter/boundaries track</a:t>
            </a:r>
          </a:p>
          <a:p>
            <a:pPr lvl="2">
              <a:spcAft>
                <a:spcPts val="450"/>
              </a:spcAft>
            </a:pPr>
            <a:r>
              <a:rPr lang="en-US" sz="1500" dirty="0">
                <a:ea typeface="ＭＳ Ｐゴシック" pitchFamily="34" charset="-128"/>
              </a:rPr>
              <a:t>Middle/Centroid waypoint</a:t>
            </a:r>
          </a:p>
        </p:txBody>
      </p:sp>
      <p:sp>
        <p:nvSpPr>
          <p:cNvPr id="2" name="Content Placeholder 1"/>
          <p:cNvSpPr>
            <a:spLocks noGrp="1"/>
          </p:cNvSpPr>
          <p:nvPr>
            <p:ph idx="11"/>
          </p:nvPr>
        </p:nvSpPr>
        <p:spPr/>
        <p:txBody>
          <a:bodyPr/>
          <a:lstStyle/>
          <a:p>
            <a:endParaRPr lang="en-US"/>
          </a:p>
        </p:txBody>
      </p:sp>
    </p:spTree>
    <p:extLst>
      <p:ext uri="{BB962C8B-B14F-4D97-AF65-F5344CB8AC3E}">
        <p14:creationId xmlns:p14="http://schemas.microsoft.com/office/powerpoint/2010/main" val="2585831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en-US" sz="3200" dirty="0"/>
              <a:t>GPS</a:t>
            </a:r>
            <a:r>
              <a:rPr lang="en-US" sz="2400" dirty="0"/>
              <a:t> </a:t>
            </a:r>
            <a:r>
              <a:rPr lang="en-US" sz="3200" dirty="0"/>
              <a:t>Setup</a:t>
            </a:r>
            <a:endParaRPr lang="fr-FR" sz="2400" dirty="0">
              <a:ea typeface="ＭＳ Ｐゴシック" pitchFamily="34" charset="-12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417" y="1470437"/>
            <a:ext cx="2209800" cy="33242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605" y="1121600"/>
            <a:ext cx="2202248" cy="4021900"/>
          </a:xfrm>
          <a:prstGeom prst="rect">
            <a:avLst/>
          </a:prstGeom>
        </p:spPr>
      </p:pic>
    </p:spTree>
    <p:extLst>
      <p:ext uri="{BB962C8B-B14F-4D97-AF65-F5344CB8AC3E}">
        <p14:creationId xmlns:p14="http://schemas.microsoft.com/office/powerpoint/2010/main" val="13825931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Record tracks (EA perimeter)</a:t>
            </a:r>
            <a:endParaRPr lang="en-US" sz="3200" dirty="0"/>
          </a:p>
        </p:txBody>
      </p:sp>
      <p:sp>
        <p:nvSpPr>
          <p:cNvPr id="7" name="Text Placeholder 6"/>
          <p:cNvSpPr>
            <a:spLocks noGrp="1"/>
          </p:cNvSpPr>
          <p:nvPr>
            <p:ph type="body" sz="quarter" idx="10"/>
          </p:nvPr>
        </p:nvSpPr>
        <p:spPr/>
        <p:txBody>
          <a:bodyPr>
            <a:normAutofit fontScale="85000" lnSpcReduction="20000"/>
          </a:bodyPr>
          <a:lstStyle/>
          <a:p>
            <a:r>
              <a:rPr lang="en-US" dirty="0"/>
              <a:t>Complete </a:t>
            </a:r>
            <a:r>
              <a:rPr lang="en-US" dirty="0" smtClean="0"/>
              <a:t>a first </a:t>
            </a:r>
            <a:r>
              <a:rPr lang="en-US" dirty="0"/>
              <a:t>walk around </a:t>
            </a:r>
            <a:r>
              <a:rPr lang="en-US" dirty="0" smtClean="0"/>
              <a:t>the perimeter</a:t>
            </a:r>
            <a:endParaRPr lang="en-US" dirty="0"/>
          </a:p>
          <a:p>
            <a:r>
              <a:rPr lang="en-US" dirty="0"/>
              <a:t>When ready to start the second walk:</a:t>
            </a:r>
          </a:p>
          <a:p>
            <a:pPr lvl="1"/>
            <a:r>
              <a:rPr lang="en-US" sz="1800" dirty="0"/>
              <a:t>Select “</a:t>
            </a:r>
            <a:r>
              <a:rPr lang="en-US" sz="1800" b="1" dirty="0"/>
              <a:t>Track Manager</a:t>
            </a:r>
            <a:r>
              <a:rPr lang="en-US" sz="1800" dirty="0"/>
              <a:t>”</a:t>
            </a:r>
          </a:p>
          <a:p>
            <a:pPr lvl="1"/>
            <a:r>
              <a:rPr lang="en-US" sz="1800" dirty="0"/>
              <a:t>Select “</a:t>
            </a:r>
            <a:r>
              <a:rPr lang="en-US" sz="1800" b="1" dirty="0"/>
              <a:t>Current Track</a:t>
            </a:r>
            <a:r>
              <a:rPr lang="en-US" sz="1800" dirty="0"/>
              <a:t>”</a:t>
            </a:r>
          </a:p>
          <a:p>
            <a:pPr lvl="1"/>
            <a:r>
              <a:rPr lang="en-US" sz="1800" dirty="0"/>
              <a:t>Select “Clear Current Track”</a:t>
            </a:r>
          </a:p>
          <a:p>
            <a:r>
              <a:rPr lang="en-US" dirty="0"/>
              <a:t>Complete second walk around perimeter</a:t>
            </a:r>
          </a:p>
          <a:p>
            <a:pPr lvl="1"/>
            <a:r>
              <a:rPr lang="en-US" sz="1800" dirty="0"/>
              <a:t>Select “</a:t>
            </a:r>
            <a:r>
              <a:rPr lang="en-US" sz="1800" b="1" dirty="0"/>
              <a:t>Track Manager</a:t>
            </a:r>
            <a:r>
              <a:rPr lang="en-US" sz="1800" dirty="0"/>
              <a:t>”</a:t>
            </a:r>
          </a:p>
          <a:p>
            <a:pPr lvl="1"/>
            <a:r>
              <a:rPr lang="en-US" sz="1800" dirty="0"/>
              <a:t>Select “</a:t>
            </a:r>
            <a:r>
              <a:rPr lang="en-US" sz="1800" b="1" dirty="0"/>
              <a:t>Current Track</a:t>
            </a:r>
            <a:r>
              <a:rPr lang="en-US" sz="1800" dirty="0"/>
              <a:t>”</a:t>
            </a:r>
          </a:p>
          <a:p>
            <a:pPr lvl="1"/>
            <a:r>
              <a:rPr lang="en-US" sz="1800" dirty="0"/>
              <a:t>Select “</a:t>
            </a:r>
            <a:r>
              <a:rPr lang="en-US" sz="1800" b="1" dirty="0"/>
              <a:t>Save Track</a:t>
            </a:r>
            <a:r>
              <a:rPr lang="en-US" sz="1800" dirty="0"/>
              <a:t>”</a:t>
            </a:r>
          </a:p>
          <a:p>
            <a:pPr lvl="1"/>
            <a:r>
              <a:rPr lang="en-US" sz="1800" dirty="0"/>
              <a:t>Enter Name “ABP#”</a:t>
            </a:r>
          </a:p>
          <a:p>
            <a:pPr lvl="1"/>
            <a:r>
              <a:rPr lang="en-US" sz="1800" dirty="0"/>
              <a:t>Select “</a:t>
            </a:r>
            <a:r>
              <a:rPr lang="en-US" sz="1800" b="1" dirty="0"/>
              <a:t>Done</a:t>
            </a:r>
            <a:r>
              <a:rPr lang="en-US" sz="1800" dirty="0"/>
              <a:t>” and ”</a:t>
            </a:r>
            <a:r>
              <a:rPr lang="en-US" sz="1800" b="1" dirty="0"/>
              <a:t>Yes</a:t>
            </a:r>
            <a:r>
              <a:rPr lang="en-US" sz="1800" dirty="0"/>
              <a:t>”</a:t>
            </a:r>
          </a:p>
          <a:p>
            <a:endParaRPr lang="en-US" dirty="0"/>
          </a:p>
        </p:txBody>
      </p:sp>
      <p:sp>
        <p:nvSpPr>
          <p:cNvPr id="3" name="Content Placeholder 2"/>
          <p:cNvSpPr>
            <a:spLocks noGrp="1"/>
          </p:cNvSpPr>
          <p:nvPr>
            <p:ph idx="11"/>
          </p:nvPr>
        </p:nvSpPr>
        <p:spPr/>
        <p:txBody>
          <a:bodyPr>
            <a:normAutofit/>
          </a:bodyPr>
          <a:lstStyle/>
          <a:p>
            <a:endParaRPr lang="en-US" dirty="0"/>
          </a:p>
        </p:txBody>
      </p:sp>
    </p:spTree>
    <p:extLst>
      <p:ext uri="{BB962C8B-B14F-4D97-AF65-F5344CB8AC3E}">
        <p14:creationId xmlns:p14="http://schemas.microsoft.com/office/powerpoint/2010/main" val="1973628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en-US" sz="3200" dirty="0"/>
              <a:t>GPS waypoint </a:t>
            </a:r>
            <a:r>
              <a:rPr lang="en-US" sz="3200" dirty="0" smtClean="0"/>
              <a:t>(centroid</a:t>
            </a:r>
            <a:r>
              <a:rPr lang="en-US" sz="3200" dirty="0"/>
              <a:t>)</a:t>
            </a:r>
            <a:endParaRPr lang="fr-FR" sz="3200" dirty="0">
              <a:ea typeface="ＭＳ Ｐゴシック" pitchFamily="34" charset="-128"/>
            </a:endParaRPr>
          </a:p>
        </p:txBody>
      </p:sp>
      <p:sp>
        <p:nvSpPr>
          <p:cNvPr id="3075" name="Rectangle 3"/>
          <p:cNvSpPr>
            <a:spLocks noGrp="1" noChangeArrowheads="1"/>
          </p:cNvSpPr>
          <p:nvPr>
            <p:ph type="body" sz="quarter" idx="10"/>
          </p:nvPr>
        </p:nvSpPr>
        <p:spPr/>
        <p:txBody>
          <a:bodyPr>
            <a:normAutofit/>
          </a:bodyPr>
          <a:lstStyle/>
          <a:p>
            <a:r>
              <a:rPr lang="en-US" sz="2100" dirty="0" smtClean="0">
                <a:ea typeface="ＭＳ Ｐゴシック" pitchFamily="34" charset="-128"/>
              </a:rPr>
              <a:t>Steps </a:t>
            </a:r>
            <a:r>
              <a:rPr lang="en-US" sz="2100" dirty="0">
                <a:ea typeface="ＭＳ Ｐゴシック" pitchFamily="34" charset="-128"/>
              </a:rPr>
              <a:t>for recording a waypoint</a:t>
            </a:r>
          </a:p>
          <a:p>
            <a:pPr lvl="1">
              <a:spcAft>
                <a:spcPts val="150"/>
              </a:spcAft>
            </a:pPr>
            <a:r>
              <a:rPr lang="en-GB" sz="1650" dirty="0" smtClean="0">
                <a:ea typeface="ＭＳ Ｐゴシック" pitchFamily="34" charset="-128"/>
              </a:rPr>
              <a:t>Find a </a:t>
            </a:r>
            <a:r>
              <a:rPr lang="en-GB" sz="1650" dirty="0">
                <a:ea typeface="ＭＳ Ｐゴシック" pitchFamily="34" charset="-128"/>
              </a:rPr>
              <a:t>place with a clear view of the </a:t>
            </a:r>
            <a:r>
              <a:rPr lang="en-GB" sz="1650" dirty="0" smtClean="0">
                <a:ea typeface="ＭＳ Ｐゴシック" pitchFamily="34" charset="-128"/>
              </a:rPr>
              <a:t>sky</a:t>
            </a:r>
            <a:endParaRPr lang="en-US" sz="1650" dirty="0">
              <a:ea typeface="ＭＳ Ｐゴシック" pitchFamily="34" charset="-128"/>
            </a:endParaRPr>
          </a:p>
          <a:p>
            <a:pPr lvl="1">
              <a:spcAft>
                <a:spcPts val="150"/>
              </a:spcAft>
            </a:pPr>
            <a:r>
              <a:rPr lang="en-GB" sz="1650" dirty="0">
                <a:ea typeface="ＭＳ Ｐゴシック" pitchFamily="34" charset="-128"/>
              </a:rPr>
              <a:t>Check </a:t>
            </a:r>
            <a:r>
              <a:rPr lang="en-GB" sz="1650" dirty="0" smtClean="0">
                <a:ea typeface="ＭＳ Ｐゴシック" pitchFamily="34" charset="-128"/>
              </a:rPr>
              <a:t>that the </a:t>
            </a:r>
            <a:r>
              <a:rPr lang="en-GB" sz="1650" dirty="0">
                <a:ea typeface="ＭＳ Ｐゴシック" pitchFamily="34" charset="-128"/>
              </a:rPr>
              <a:t>estimated accuracy of the reading </a:t>
            </a:r>
            <a:r>
              <a:rPr lang="en-GB" sz="1650" dirty="0" smtClean="0">
                <a:ea typeface="ＭＳ Ｐゴシック" pitchFamily="34" charset="-128"/>
              </a:rPr>
              <a:t>is less than or </a:t>
            </a:r>
            <a:r>
              <a:rPr lang="en-GB" sz="1650" dirty="0">
                <a:ea typeface="ＭＳ Ｐゴシック" pitchFamily="34" charset="-128"/>
              </a:rPr>
              <a:t>equal to 5 </a:t>
            </a:r>
            <a:r>
              <a:rPr lang="en-GB" sz="1650" dirty="0" smtClean="0">
                <a:ea typeface="ＭＳ Ｐゴシック" pitchFamily="34" charset="-128"/>
              </a:rPr>
              <a:t>meters</a:t>
            </a:r>
            <a:endParaRPr lang="en-US" sz="1650" dirty="0">
              <a:ea typeface="ＭＳ Ｐゴシック" pitchFamily="34" charset="-128"/>
            </a:endParaRPr>
          </a:p>
          <a:p>
            <a:pPr lvl="1">
              <a:spcAft>
                <a:spcPts val="150"/>
              </a:spcAft>
            </a:pPr>
            <a:r>
              <a:rPr lang="en-GB" sz="1650" dirty="0">
                <a:ea typeface="ＭＳ Ｐゴシック" pitchFamily="34" charset="-128"/>
              </a:rPr>
              <a:t>Make the waypoint reading near the centre/middle of the </a:t>
            </a:r>
            <a:r>
              <a:rPr lang="en-GB" sz="1650" dirty="0" smtClean="0">
                <a:ea typeface="ＭＳ Ｐゴシック" pitchFamily="34" charset="-128"/>
              </a:rPr>
              <a:t>cluster</a:t>
            </a:r>
            <a:endParaRPr lang="en-US" sz="1650" dirty="0">
              <a:ea typeface="ＭＳ Ｐゴシック" pitchFamily="34" charset="-128"/>
            </a:endParaRPr>
          </a:p>
          <a:p>
            <a:pPr lvl="1">
              <a:spcAft>
                <a:spcPts val="150"/>
              </a:spcAft>
            </a:pPr>
            <a:r>
              <a:rPr lang="en-GB" sz="1650" dirty="0">
                <a:ea typeface="ＭＳ Ｐゴシック" pitchFamily="34" charset="-128"/>
              </a:rPr>
              <a:t>Mark the </a:t>
            </a:r>
            <a:r>
              <a:rPr lang="en-GB" sz="1650" dirty="0" smtClean="0">
                <a:ea typeface="ＭＳ Ｐゴシック" pitchFamily="34" charset="-128"/>
              </a:rPr>
              <a:t>waypoint</a:t>
            </a:r>
            <a:endParaRPr lang="en-US" sz="1650" dirty="0">
              <a:ea typeface="ＭＳ Ｐゴシック" pitchFamily="34" charset="-128"/>
            </a:endParaRPr>
          </a:p>
          <a:p>
            <a:pPr lvl="1">
              <a:spcAft>
                <a:spcPts val="150"/>
              </a:spcAft>
            </a:pPr>
            <a:r>
              <a:rPr lang="en-GB" sz="1650" dirty="0">
                <a:ea typeface="ＭＳ Ｐゴシック" pitchFamily="34" charset="-128"/>
              </a:rPr>
              <a:t>Rename the waypoint to match the cluster number (e.g. </a:t>
            </a:r>
            <a:r>
              <a:rPr lang="en-US" sz="1650" dirty="0">
                <a:ea typeface="ＭＳ Ｐゴシック" pitchFamily="34" charset="-128"/>
              </a:rPr>
              <a:t>AB45</a:t>
            </a:r>
            <a:r>
              <a:rPr lang="en-US" sz="1650" dirty="0" smtClean="0">
                <a:ea typeface="ＭＳ Ｐゴシック" pitchFamily="34" charset="-128"/>
              </a:rPr>
              <a:t>)</a:t>
            </a:r>
            <a:endParaRPr lang="en-US" sz="1650" dirty="0">
              <a:ea typeface="ＭＳ Ｐゴシック" pitchFamily="34" charset="-128"/>
            </a:endParaRPr>
          </a:p>
          <a:p>
            <a:pPr lvl="1">
              <a:spcAft>
                <a:spcPts val="150"/>
              </a:spcAft>
            </a:pPr>
            <a:r>
              <a:rPr lang="en-GB" sz="1650" dirty="0">
                <a:ea typeface="ＭＳ Ｐゴシック" pitchFamily="34" charset="-128"/>
              </a:rPr>
              <a:t>Save the waypoint on the GPS </a:t>
            </a:r>
            <a:r>
              <a:rPr lang="en-GB" sz="1650" dirty="0" smtClean="0">
                <a:ea typeface="ＭＳ Ｐゴシック" pitchFamily="34" charset="-128"/>
              </a:rPr>
              <a:t>unit</a:t>
            </a:r>
            <a:endParaRPr lang="en-US" sz="1650" dirty="0">
              <a:ea typeface="ＭＳ Ｐゴシック" pitchFamily="34" charset="-128"/>
            </a:endParaRPr>
          </a:p>
          <a:p>
            <a:pPr lvl="1">
              <a:spcAft>
                <a:spcPts val="150"/>
              </a:spcAft>
            </a:pPr>
            <a:r>
              <a:rPr lang="en-GB" sz="1650" dirty="0">
                <a:ea typeface="ＭＳ Ｐゴシック" pitchFamily="34" charset="-128"/>
              </a:rPr>
              <a:t>Record the waypoint location information (latitude, longitude, altitude, accuracy) on the </a:t>
            </a:r>
            <a:r>
              <a:rPr lang="en-US" sz="1650" dirty="0">
                <a:ea typeface="ＭＳ Ｐゴシック" pitchFamily="34" charset="-128"/>
              </a:rPr>
              <a:t>identification </a:t>
            </a:r>
            <a:r>
              <a:rPr lang="en-US" sz="1650" dirty="0" smtClean="0">
                <a:ea typeface="ＭＳ Ｐゴシック" pitchFamily="34" charset="-128"/>
              </a:rPr>
              <a:t>form</a:t>
            </a:r>
            <a:endParaRPr lang="en-US" sz="1650" dirty="0">
              <a:ea typeface="ＭＳ Ｐゴシック" pitchFamily="34" charset="-128"/>
            </a:endParaRPr>
          </a:p>
          <a:p>
            <a:pPr lvl="1">
              <a:spcAft>
                <a:spcPts val="150"/>
              </a:spcAft>
            </a:pPr>
            <a:r>
              <a:rPr lang="en-GB" sz="1650" dirty="0">
                <a:ea typeface="ＭＳ Ｐゴシック" pitchFamily="34" charset="-128"/>
              </a:rPr>
              <a:t>Draw a circle on the sketch map of the cluster at the location where the waypoint is </a:t>
            </a:r>
            <a:r>
              <a:rPr lang="en-GB" sz="1650" dirty="0" smtClean="0">
                <a:ea typeface="ＭＳ Ｐゴシック" pitchFamily="34" charset="-128"/>
              </a:rPr>
              <a:t>captured</a:t>
            </a:r>
            <a:endParaRPr lang="en-US" sz="1650" i="1" dirty="0">
              <a:ea typeface="ＭＳ Ｐゴシック" pitchFamily="34" charset="-128"/>
            </a:endParaRPr>
          </a:p>
        </p:txBody>
      </p:sp>
      <p:sp>
        <p:nvSpPr>
          <p:cNvPr id="3" name="Content Placeholder 2"/>
          <p:cNvSpPr>
            <a:spLocks noGrp="1"/>
          </p:cNvSpPr>
          <p:nvPr>
            <p:ph idx="11"/>
          </p:nvPr>
        </p:nvSpPr>
        <p:spPr/>
        <p:txBody>
          <a:bodyPr/>
          <a:lstStyle/>
          <a:p>
            <a:endParaRPr lang="en-US"/>
          </a:p>
        </p:txBody>
      </p:sp>
    </p:spTree>
    <p:extLst>
      <p:ext uri="{BB962C8B-B14F-4D97-AF65-F5344CB8AC3E}">
        <p14:creationId xmlns:p14="http://schemas.microsoft.com/office/powerpoint/2010/main" val="758504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Create a waypoint (centroid)</a:t>
            </a:r>
            <a:endParaRPr lang="en-US" sz="3200" dirty="0"/>
          </a:p>
        </p:txBody>
      </p:sp>
      <p:sp>
        <p:nvSpPr>
          <p:cNvPr id="4" name="Text Placeholder 3"/>
          <p:cNvSpPr>
            <a:spLocks noGrp="1"/>
          </p:cNvSpPr>
          <p:nvPr>
            <p:ph type="body" sz="quarter" idx="10"/>
          </p:nvPr>
        </p:nvSpPr>
        <p:spPr/>
        <p:txBody>
          <a:bodyPr/>
          <a:lstStyle/>
          <a:p>
            <a:pPr lvl="1"/>
            <a:r>
              <a:rPr lang="en-US" dirty="0"/>
              <a:t>Select </a:t>
            </a:r>
            <a:r>
              <a:rPr lang="en-US" b="1" dirty="0"/>
              <a:t>Mark Waypoint</a:t>
            </a:r>
          </a:p>
          <a:p>
            <a:pPr lvl="1"/>
            <a:r>
              <a:rPr lang="en-US" dirty="0"/>
              <a:t>Select top box</a:t>
            </a:r>
          </a:p>
          <a:p>
            <a:pPr lvl="2"/>
            <a:r>
              <a:rPr lang="en-US" dirty="0"/>
              <a:t>Change name to “ABC#”</a:t>
            </a:r>
          </a:p>
          <a:p>
            <a:pPr lvl="1"/>
            <a:r>
              <a:rPr lang="en-US" dirty="0"/>
              <a:t>Record location coordinates, elevation, and cluster ID on paper</a:t>
            </a:r>
          </a:p>
          <a:p>
            <a:pPr lvl="1"/>
            <a:r>
              <a:rPr lang="en-US" dirty="0"/>
              <a:t>Select “</a:t>
            </a:r>
            <a:r>
              <a:rPr lang="en-US" b="1" dirty="0"/>
              <a:t>Done</a:t>
            </a:r>
            <a:r>
              <a:rPr lang="en-US" dirty="0"/>
              <a:t>”</a:t>
            </a:r>
          </a:p>
          <a:p>
            <a:endParaRPr lang="en-US" dirty="0"/>
          </a:p>
          <a:p>
            <a:r>
              <a:rPr lang="en-US" dirty="0" smtClean="0">
                <a:ea typeface="ＭＳ Ｐゴシック" pitchFamily="34" charset="-128"/>
              </a:rPr>
              <a:t>Practice recording </a:t>
            </a:r>
            <a:r>
              <a:rPr lang="en-US" dirty="0">
                <a:ea typeface="ＭＳ Ｐゴシック" pitchFamily="34" charset="-128"/>
              </a:rPr>
              <a:t>a </a:t>
            </a:r>
            <a:r>
              <a:rPr lang="en-US" dirty="0" smtClean="0">
                <a:ea typeface="ＭＳ Ｐゴシック" pitchFamily="34" charset="-128"/>
              </a:rPr>
              <a:t>waypoint and a </a:t>
            </a:r>
            <a:r>
              <a:rPr lang="en-US" dirty="0">
                <a:ea typeface="ＭＳ Ｐゴシック" pitchFamily="34" charset="-128"/>
              </a:rPr>
              <a:t>perimeter</a:t>
            </a:r>
          </a:p>
          <a:p>
            <a:endParaRPr lang="en-US" dirty="0"/>
          </a:p>
        </p:txBody>
      </p:sp>
      <p:sp>
        <p:nvSpPr>
          <p:cNvPr id="3" name="Content Placeholder 2"/>
          <p:cNvSpPr>
            <a:spLocks noGrp="1"/>
          </p:cNvSpPr>
          <p:nvPr>
            <p:ph idx="11"/>
          </p:nvPr>
        </p:nvSpPr>
        <p:spPr/>
        <p:txBody>
          <a:bodyPr>
            <a:normAutofit/>
          </a:bodyPr>
          <a:lstStyle/>
          <a:p>
            <a:pPr lvl="1"/>
            <a:endParaRPr lang="en-US" dirty="0" smtClean="0"/>
          </a:p>
        </p:txBody>
      </p:sp>
    </p:spTree>
    <p:extLst>
      <p:ext uri="{BB962C8B-B14F-4D97-AF65-F5344CB8AC3E}">
        <p14:creationId xmlns:p14="http://schemas.microsoft.com/office/powerpoint/2010/main" val="23295812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Perimeter and Waypoint Activity</a:t>
            </a:r>
            <a:endParaRPr lang="en-US" sz="3200" dirty="0"/>
          </a:p>
        </p:txBody>
      </p:sp>
      <p:sp>
        <p:nvSpPr>
          <p:cNvPr id="4" name="Text Placeholder 3"/>
          <p:cNvSpPr>
            <a:spLocks noGrp="1"/>
          </p:cNvSpPr>
          <p:nvPr>
            <p:ph type="body" sz="quarter" idx="10"/>
          </p:nvPr>
        </p:nvSpPr>
        <p:spPr/>
        <p:txBody>
          <a:bodyPr/>
          <a:lstStyle/>
          <a:p>
            <a:r>
              <a:rPr lang="en-US" dirty="0"/>
              <a:t>In teams of 2, create a perimeter track </a:t>
            </a:r>
            <a:r>
              <a:rPr lang="en-US" dirty="0" smtClean="0">
                <a:solidFill>
                  <a:srgbClr val="FF0000"/>
                </a:solidFill>
              </a:rPr>
              <a:t>[insert location for exercise]</a:t>
            </a:r>
          </a:p>
          <a:p>
            <a:pPr lvl="1"/>
            <a:r>
              <a:rPr lang="en-US" dirty="0" smtClean="0"/>
              <a:t>Complete </a:t>
            </a:r>
            <a:r>
              <a:rPr lang="en-US" dirty="0"/>
              <a:t>first walk around </a:t>
            </a:r>
            <a:r>
              <a:rPr lang="en-US" dirty="0" smtClean="0"/>
              <a:t>the perimeter</a:t>
            </a:r>
            <a:endParaRPr lang="en-US" dirty="0"/>
          </a:p>
          <a:p>
            <a:pPr lvl="1"/>
            <a:r>
              <a:rPr lang="en-US" dirty="0"/>
              <a:t>Clear track at the beginning of second walk</a:t>
            </a:r>
          </a:p>
          <a:p>
            <a:pPr lvl="1"/>
            <a:r>
              <a:rPr lang="en-US" dirty="0"/>
              <a:t>Save the track as “ATP” after completing second walk</a:t>
            </a:r>
          </a:p>
          <a:p>
            <a:pPr lvl="1"/>
            <a:r>
              <a:rPr lang="en-US" dirty="0"/>
              <a:t>Archive this track and view it on your GPS device</a:t>
            </a:r>
          </a:p>
          <a:p>
            <a:r>
              <a:rPr lang="en-US" dirty="0"/>
              <a:t>Set a waypoint at the front </a:t>
            </a:r>
            <a:r>
              <a:rPr lang="en-US"/>
              <a:t>entrance </a:t>
            </a:r>
            <a:r>
              <a:rPr lang="en-US" smtClean="0">
                <a:solidFill>
                  <a:srgbClr val="FF0000"/>
                </a:solidFill>
              </a:rPr>
              <a:t>[</a:t>
            </a:r>
            <a:r>
              <a:rPr lang="en-US" dirty="0">
                <a:solidFill>
                  <a:srgbClr val="FF0000"/>
                </a:solidFill>
              </a:rPr>
              <a:t>insert location for exercise]</a:t>
            </a:r>
          </a:p>
          <a:p>
            <a:pPr lvl="1"/>
            <a:r>
              <a:rPr lang="en-US" dirty="0" smtClean="0"/>
              <a:t>Save </a:t>
            </a:r>
            <a:r>
              <a:rPr lang="en-US" dirty="0"/>
              <a:t>the waypoint as “ATC”</a:t>
            </a:r>
          </a:p>
          <a:p>
            <a:pPr lvl="1"/>
            <a:r>
              <a:rPr lang="en-US" dirty="0"/>
              <a:t>Record the longitude, latitude and altitude of this point</a:t>
            </a:r>
          </a:p>
          <a:p>
            <a:endParaRPr lang="en-US" dirty="0"/>
          </a:p>
        </p:txBody>
      </p:sp>
      <p:sp>
        <p:nvSpPr>
          <p:cNvPr id="3" name="Content Placeholder 2"/>
          <p:cNvSpPr>
            <a:spLocks noGrp="1"/>
          </p:cNvSpPr>
          <p:nvPr>
            <p:ph idx="11"/>
          </p:nvPr>
        </p:nvSpPr>
        <p:spPr/>
        <p:txBody>
          <a:bodyPr>
            <a:normAutofit/>
          </a:bodyPr>
          <a:lstStyle/>
          <a:p>
            <a:pPr lvl="1"/>
            <a:endParaRPr lang="en-US" dirty="0"/>
          </a:p>
        </p:txBody>
      </p:sp>
    </p:spTree>
    <p:extLst>
      <p:ext uri="{BB962C8B-B14F-4D97-AF65-F5344CB8AC3E}">
        <p14:creationId xmlns:p14="http://schemas.microsoft.com/office/powerpoint/2010/main" val="33162731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en-US" sz="3200" dirty="0"/>
              <a:t>Checklist for </a:t>
            </a:r>
            <a:r>
              <a:rPr lang="en-US" sz="3200" dirty="0" smtClean="0"/>
              <a:t>and </a:t>
            </a:r>
            <a:r>
              <a:rPr lang="en-US" sz="3200" dirty="0"/>
              <a:t>after mapping</a:t>
            </a:r>
            <a:endParaRPr lang="fr-FR" sz="3200" dirty="0">
              <a:ea typeface="ＭＳ Ｐゴシック" pitchFamily="34" charset="-128"/>
            </a:endParaRPr>
          </a:p>
        </p:txBody>
      </p:sp>
      <p:sp>
        <p:nvSpPr>
          <p:cNvPr id="3075" name="Rectangle 3"/>
          <p:cNvSpPr>
            <a:spLocks noGrp="1" noChangeArrowheads="1"/>
          </p:cNvSpPr>
          <p:nvPr>
            <p:ph type="body" sz="quarter" idx="10"/>
          </p:nvPr>
        </p:nvSpPr>
        <p:spPr/>
        <p:txBody>
          <a:bodyPr>
            <a:normAutofit fontScale="77500" lnSpcReduction="20000"/>
          </a:bodyPr>
          <a:lstStyle/>
          <a:p>
            <a:pPr lvl="0"/>
            <a:r>
              <a:rPr lang="en-US" sz="1500" dirty="0"/>
              <a:t>Introduction to the village leader (VEO) and/or the Hamlet Leader and submission of introductory letters </a:t>
            </a:r>
            <a:r>
              <a:rPr lang="en-US" sz="1500" dirty="0" smtClean="0"/>
              <a:t>from </a:t>
            </a:r>
            <a:r>
              <a:rPr lang="en-US" sz="1500" dirty="0" smtClean="0">
                <a:solidFill>
                  <a:srgbClr val="FF0000"/>
                </a:solidFill>
              </a:rPr>
              <a:t>[insert local ethics committee and implementing organization] </a:t>
            </a:r>
          </a:p>
          <a:p>
            <a:pPr lvl="1"/>
            <a:r>
              <a:rPr lang="en-US" sz="1300" dirty="0" smtClean="0"/>
              <a:t>The VEO should </a:t>
            </a:r>
            <a:r>
              <a:rPr lang="en-US" sz="1300" dirty="0"/>
              <a:t>have received prior information from </a:t>
            </a:r>
            <a:r>
              <a:rPr lang="en-US" sz="1300" dirty="0" smtClean="0"/>
              <a:t>a team member </a:t>
            </a:r>
            <a:r>
              <a:rPr lang="en-US" sz="1300" dirty="0"/>
              <a:t>before the mapping </a:t>
            </a:r>
            <a:r>
              <a:rPr lang="en-US" sz="1300" dirty="0" smtClean="0"/>
              <a:t>day</a:t>
            </a:r>
          </a:p>
          <a:p>
            <a:pPr lvl="1"/>
            <a:r>
              <a:rPr lang="en-US" sz="1300" dirty="0" smtClean="0"/>
              <a:t>The VEO </a:t>
            </a:r>
            <a:r>
              <a:rPr lang="en-US" sz="1300" dirty="0"/>
              <a:t>introduces the team to the Village Chairperson and the Hamlet </a:t>
            </a:r>
            <a:r>
              <a:rPr lang="en-US" sz="1300" dirty="0" smtClean="0"/>
              <a:t>Leader</a:t>
            </a:r>
            <a:endParaRPr lang="en-US" sz="1300" dirty="0"/>
          </a:p>
          <a:p>
            <a:pPr lvl="0"/>
            <a:r>
              <a:rPr lang="en-US" sz="1500" dirty="0"/>
              <a:t>Presentation of the mapping operation and review of the key messages with the VEO, Village Chairperson and/or the Hamlet Leader at the time of </a:t>
            </a:r>
            <a:r>
              <a:rPr lang="en-US" sz="1500" dirty="0" smtClean="0"/>
              <a:t>visit</a:t>
            </a:r>
            <a:endParaRPr lang="en-US" sz="1500" dirty="0"/>
          </a:p>
          <a:p>
            <a:pPr lvl="0"/>
            <a:r>
              <a:rPr lang="en-US" sz="1500" dirty="0" smtClean="0"/>
              <a:t>Ideally, </a:t>
            </a:r>
            <a:r>
              <a:rPr lang="en-US" sz="1500" dirty="0"/>
              <a:t>the Hamlet Leader introduces the team to the households to map and moves with the team to every household </a:t>
            </a:r>
            <a:endParaRPr lang="en-US" sz="1500" dirty="0" smtClean="0"/>
          </a:p>
          <a:p>
            <a:pPr lvl="1"/>
            <a:r>
              <a:rPr lang="en-US" sz="1300" dirty="0" smtClean="0"/>
              <a:t>Community </a:t>
            </a:r>
            <a:r>
              <a:rPr lang="en-US" sz="1300" dirty="0"/>
              <a:t>members feel more comfortable when there is someone that they trust introducing the </a:t>
            </a:r>
            <a:r>
              <a:rPr lang="en-US" sz="1300" dirty="0" smtClean="0"/>
              <a:t>mapping </a:t>
            </a:r>
            <a:r>
              <a:rPr lang="en-US" sz="1300" dirty="0"/>
              <a:t>t</a:t>
            </a:r>
            <a:r>
              <a:rPr lang="en-US" sz="1300" dirty="0" smtClean="0"/>
              <a:t>eam</a:t>
            </a:r>
            <a:r>
              <a:rPr lang="en-US" sz="1300" dirty="0"/>
              <a:t>.</a:t>
            </a:r>
          </a:p>
          <a:p>
            <a:pPr lvl="0"/>
            <a:r>
              <a:rPr lang="en-US" sz="1500" dirty="0" smtClean="0"/>
              <a:t>In </a:t>
            </a:r>
            <a:r>
              <a:rPr lang="en-US" sz="1500" dirty="0"/>
              <a:t>each household, the mapping assistants </a:t>
            </a:r>
            <a:r>
              <a:rPr lang="en-US" sz="1500" dirty="0" smtClean="0"/>
              <a:t>should:</a:t>
            </a:r>
          </a:p>
          <a:p>
            <a:pPr lvl="1"/>
            <a:r>
              <a:rPr lang="en-US" sz="1300" dirty="0" smtClean="0"/>
              <a:t>Introduce themselves</a:t>
            </a:r>
          </a:p>
          <a:p>
            <a:pPr lvl="1"/>
            <a:r>
              <a:rPr lang="en-US" sz="1300" dirty="0" smtClean="0"/>
              <a:t>Read </a:t>
            </a:r>
            <a:r>
              <a:rPr lang="en-US" sz="1300" dirty="0"/>
              <a:t>the information/recruitment script presenting the purpose of the </a:t>
            </a:r>
            <a:r>
              <a:rPr lang="en-US" sz="1300" dirty="0" smtClean="0"/>
              <a:t>mapping</a:t>
            </a:r>
          </a:p>
          <a:p>
            <a:pPr lvl="1"/>
            <a:r>
              <a:rPr lang="en-US" sz="1300" dirty="0" smtClean="0"/>
              <a:t>Explain the </a:t>
            </a:r>
            <a:r>
              <a:rPr lang="en-US" sz="1300" dirty="0"/>
              <a:t>key messages of the data </a:t>
            </a:r>
            <a:r>
              <a:rPr lang="en-US" sz="1300" dirty="0" smtClean="0"/>
              <a:t>collection</a:t>
            </a:r>
          </a:p>
          <a:p>
            <a:pPr lvl="1"/>
            <a:r>
              <a:rPr lang="en-US" sz="1300" dirty="0" smtClean="0"/>
              <a:t>Request </a:t>
            </a:r>
            <a:r>
              <a:rPr lang="en-US" sz="1300" dirty="0"/>
              <a:t>agreement from the head to enumerate the household </a:t>
            </a:r>
            <a:endParaRPr lang="en-US" sz="1300" dirty="0" smtClean="0"/>
          </a:p>
          <a:p>
            <a:pPr lvl="1"/>
            <a:r>
              <a:rPr lang="en-US" sz="1300" dirty="0"/>
              <a:t>A</a:t>
            </a:r>
            <a:r>
              <a:rPr lang="en-US" sz="1300" dirty="0" smtClean="0"/>
              <a:t>nswer </a:t>
            </a:r>
            <a:r>
              <a:rPr lang="en-US" sz="1300" dirty="0"/>
              <a:t>any questions that the household head / household members may have at this </a:t>
            </a:r>
            <a:r>
              <a:rPr lang="en-US" sz="1300" dirty="0" smtClean="0"/>
              <a:t>time</a:t>
            </a:r>
            <a:endParaRPr lang="en-US" sz="1300" dirty="0"/>
          </a:p>
        </p:txBody>
      </p:sp>
      <p:sp>
        <p:nvSpPr>
          <p:cNvPr id="2" name="Content Placeholder 1"/>
          <p:cNvSpPr>
            <a:spLocks noGrp="1"/>
          </p:cNvSpPr>
          <p:nvPr>
            <p:ph idx="11"/>
          </p:nvPr>
        </p:nvSpPr>
        <p:spPr/>
        <p:txBody>
          <a:bodyPr/>
          <a:lstStyle/>
          <a:p>
            <a:endParaRPr lang="en-US"/>
          </a:p>
        </p:txBody>
      </p:sp>
    </p:spTree>
    <p:extLst>
      <p:ext uri="{BB962C8B-B14F-4D97-AF65-F5344CB8AC3E}">
        <p14:creationId xmlns:p14="http://schemas.microsoft.com/office/powerpoint/2010/main" val="39122744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en-US" sz="3200" dirty="0"/>
              <a:t>Checklist for </a:t>
            </a:r>
            <a:r>
              <a:rPr lang="en-US" sz="3200" dirty="0" smtClean="0"/>
              <a:t>and </a:t>
            </a:r>
            <a:r>
              <a:rPr lang="en-US" sz="3200" dirty="0"/>
              <a:t>after mapping</a:t>
            </a:r>
            <a:endParaRPr lang="fr-FR" sz="3200" dirty="0">
              <a:ea typeface="ＭＳ Ｐゴシック" pitchFamily="34" charset="-128"/>
            </a:endParaRPr>
          </a:p>
        </p:txBody>
      </p:sp>
      <p:sp>
        <p:nvSpPr>
          <p:cNvPr id="3075" name="Rectangle 3"/>
          <p:cNvSpPr>
            <a:spLocks noGrp="1" noChangeArrowheads="1"/>
          </p:cNvSpPr>
          <p:nvPr>
            <p:ph type="body" sz="quarter" idx="10"/>
          </p:nvPr>
        </p:nvSpPr>
        <p:spPr/>
        <p:txBody>
          <a:bodyPr/>
          <a:lstStyle/>
          <a:p>
            <a:pPr lvl="0"/>
            <a:r>
              <a:rPr lang="en-US" sz="1500" dirty="0"/>
              <a:t>Draw the </a:t>
            </a:r>
            <a:r>
              <a:rPr lang="en-US" sz="1500" dirty="0" smtClean="0"/>
              <a:t>necessary sketches/maps</a:t>
            </a:r>
            <a:r>
              <a:rPr lang="en-US" sz="1500" dirty="0"/>
              <a:t>, fill the different forms (identification, location detailed sketch, enumeration and segmentation if needed) and record GPS </a:t>
            </a:r>
            <a:r>
              <a:rPr lang="en-US" sz="1500" dirty="0" smtClean="0"/>
              <a:t>coordinates</a:t>
            </a:r>
            <a:endParaRPr lang="en-US" sz="1500" dirty="0"/>
          </a:p>
          <a:p>
            <a:pPr lvl="0"/>
            <a:r>
              <a:rPr lang="en-US" sz="1500" dirty="0" smtClean="0"/>
              <a:t>Remind </a:t>
            </a:r>
            <a:r>
              <a:rPr lang="en-US" sz="1500" dirty="0"/>
              <a:t>the head and/or member(s</a:t>
            </a:r>
            <a:r>
              <a:rPr lang="en-US" sz="1500" dirty="0" smtClean="0"/>
              <a:t>) of the household of the </a:t>
            </a:r>
            <a:r>
              <a:rPr lang="en-US" sz="1500" dirty="0"/>
              <a:t>upcoming data collection and </a:t>
            </a:r>
            <a:r>
              <a:rPr lang="en-US" sz="1500" dirty="0" smtClean="0"/>
              <a:t>its </a:t>
            </a:r>
            <a:r>
              <a:rPr lang="en-US" sz="1500" dirty="0"/>
              <a:t>anticipated period </a:t>
            </a:r>
            <a:r>
              <a:rPr lang="en-US" sz="1500" dirty="0" smtClean="0"/>
              <a:t>before </a:t>
            </a:r>
            <a:r>
              <a:rPr lang="en-US" sz="1500" dirty="0"/>
              <a:t>leaving each household </a:t>
            </a:r>
            <a:r>
              <a:rPr lang="en-US" sz="1500" dirty="0" smtClean="0"/>
              <a:t>and </a:t>
            </a:r>
            <a:r>
              <a:rPr lang="en-US" sz="1500" dirty="0"/>
              <a:t>the community leaders before leaving the </a:t>
            </a:r>
            <a:r>
              <a:rPr lang="en-US" sz="1500" dirty="0" smtClean="0"/>
              <a:t>hamlet</a:t>
            </a:r>
            <a:endParaRPr lang="en-US" sz="1500" dirty="0"/>
          </a:p>
          <a:p>
            <a:pPr lvl="0"/>
            <a:r>
              <a:rPr lang="en-US" sz="1500" dirty="0"/>
              <a:t>Thank the household head / household members and community leaders for their time and </a:t>
            </a:r>
            <a:r>
              <a:rPr lang="en-US" sz="1500" dirty="0" smtClean="0"/>
              <a:t>cooperation</a:t>
            </a:r>
            <a:endParaRPr lang="en-US" sz="1500" dirty="0"/>
          </a:p>
          <a:p>
            <a:pPr lvl="0"/>
            <a:r>
              <a:rPr lang="en-US" sz="1500" dirty="0" smtClean="0"/>
              <a:t>Bring mapping outputs to the supervisor who will assess their quality and then send them to the central office</a:t>
            </a:r>
            <a:endParaRPr lang="fr-FR" sz="1500" dirty="0">
              <a:ea typeface="ＭＳ Ｐゴシック" pitchFamily="34" charset="-128"/>
            </a:endParaRPr>
          </a:p>
        </p:txBody>
      </p:sp>
      <p:sp>
        <p:nvSpPr>
          <p:cNvPr id="2" name="Content Placeholder 1"/>
          <p:cNvSpPr>
            <a:spLocks noGrp="1"/>
          </p:cNvSpPr>
          <p:nvPr>
            <p:ph idx="11"/>
          </p:nvPr>
        </p:nvSpPr>
        <p:spPr/>
        <p:txBody>
          <a:bodyPr/>
          <a:lstStyle/>
          <a:p>
            <a:endParaRPr lang="en-US"/>
          </a:p>
        </p:txBody>
      </p:sp>
    </p:spTree>
    <p:extLst>
      <p:ext uri="{BB962C8B-B14F-4D97-AF65-F5344CB8AC3E}">
        <p14:creationId xmlns:p14="http://schemas.microsoft.com/office/powerpoint/2010/main" val="3254689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fr-FR" sz="3200" dirty="0" err="1">
                <a:ea typeface="ＭＳ Ｐゴシック" pitchFamily="34" charset="-128"/>
              </a:rPr>
              <a:t>Overview</a:t>
            </a:r>
            <a:r>
              <a:rPr lang="fr-FR" sz="3200" dirty="0">
                <a:ea typeface="ＭＳ Ｐゴシック" pitchFamily="34" charset="-128"/>
              </a:rPr>
              <a:t> </a:t>
            </a:r>
            <a:r>
              <a:rPr lang="fr-FR" sz="3200" dirty="0" err="1">
                <a:ea typeface="ＭＳ Ｐゴシック" pitchFamily="34" charset="-128"/>
              </a:rPr>
              <a:t>mapping</a:t>
            </a:r>
            <a:endParaRPr lang="fr-FR" sz="3200" dirty="0">
              <a:ea typeface="ＭＳ Ｐゴシック" pitchFamily="34" charset="-128"/>
            </a:endParaRPr>
          </a:p>
        </p:txBody>
      </p:sp>
      <p:sp>
        <p:nvSpPr>
          <p:cNvPr id="3075" name="Rectangle 3"/>
          <p:cNvSpPr>
            <a:spLocks noGrp="1" noChangeArrowheads="1"/>
          </p:cNvSpPr>
          <p:nvPr>
            <p:ph type="body" sz="quarter" idx="10"/>
          </p:nvPr>
        </p:nvSpPr>
        <p:spPr/>
        <p:txBody>
          <a:bodyPr>
            <a:normAutofit fontScale="92500" lnSpcReduction="20000"/>
          </a:bodyPr>
          <a:lstStyle/>
          <a:p>
            <a:r>
              <a:rPr lang="en-US" sz="2100" dirty="0" smtClean="0"/>
              <a:t>Objective: </a:t>
            </a:r>
          </a:p>
          <a:p>
            <a:pPr lvl="1"/>
            <a:r>
              <a:rPr lang="en-US" sz="1875" dirty="0" smtClean="0"/>
              <a:t>Create a complete and updated list of households and their locations for sampled clusters/Enumeration area (EA)</a:t>
            </a:r>
          </a:p>
          <a:p>
            <a:pPr lvl="1"/>
            <a:r>
              <a:rPr lang="en-US" sz="1875" dirty="0" smtClean="0"/>
              <a:t>List households for survey second stage sampling</a:t>
            </a:r>
          </a:p>
          <a:p>
            <a:pPr lvl="1"/>
            <a:r>
              <a:rPr lang="en-US" sz="1875" dirty="0" smtClean="0"/>
              <a:t>Draw a sample of households and individuals representative of the entire region</a:t>
            </a:r>
            <a:endParaRPr lang="en-US" sz="1650" dirty="0" smtClean="0"/>
          </a:p>
          <a:p>
            <a:endParaRPr lang="fr-FR" sz="750" dirty="0"/>
          </a:p>
          <a:p>
            <a:r>
              <a:rPr lang="en-US" sz="2100" dirty="0"/>
              <a:t>In brief, consists </a:t>
            </a:r>
            <a:r>
              <a:rPr lang="en-US" sz="2100" dirty="0" smtClean="0"/>
              <a:t>in:</a:t>
            </a:r>
            <a:endParaRPr lang="en-US" sz="2100" dirty="0"/>
          </a:p>
          <a:p>
            <a:pPr lvl="1"/>
            <a:r>
              <a:rPr lang="en-US" sz="1875" dirty="0"/>
              <a:t>Visit sampled clusters/EAs</a:t>
            </a:r>
          </a:p>
          <a:p>
            <a:pPr lvl="1"/>
            <a:r>
              <a:rPr lang="en-US" sz="1875" dirty="0"/>
              <a:t>Draw maps of clusters/EAs and structures</a:t>
            </a:r>
          </a:p>
          <a:p>
            <a:pPr lvl="1"/>
            <a:r>
              <a:rPr lang="en-US" sz="1875" dirty="0"/>
              <a:t>List all households within cluster/EA</a:t>
            </a:r>
          </a:p>
          <a:p>
            <a:pPr lvl="1"/>
            <a:r>
              <a:rPr lang="en-US" sz="1875" dirty="0"/>
              <a:t>Mobilize/sensitize community about data collection</a:t>
            </a:r>
          </a:p>
        </p:txBody>
      </p:sp>
      <p:sp>
        <p:nvSpPr>
          <p:cNvPr id="2" name="Content Placeholder 1"/>
          <p:cNvSpPr>
            <a:spLocks noGrp="1"/>
          </p:cNvSpPr>
          <p:nvPr>
            <p:ph idx="11"/>
          </p:nvPr>
        </p:nvSpPr>
        <p:spPr/>
        <p:txBody>
          <a:bodyPr/>
          <a:lstStyle/>
          <a:p>
            <a:endParaRPr lang="en-US"/>
          </a:p>
        </p:txBody>
      </p:sp>
    </p:spTree>
    <p:extLst>
      <p:ext uri="{BB962C8B-B14F-4D97-AF65-F5344CB8AC3E}">
        <p14:creationId xmlns:p14="http://schemas.microsoft.com/office/powerpoint/2010/main" val="5332837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 you</a:t>
            </a:r>
            <a:endParaRPr lang="en-US"/>
          </a:p>
        </p:txBody>
      </p:sp>
    </p:spTree>
    <p:extLst>
      <p:ext uri="{BB962C8B-B14F-4D97-AF65-F5344CB8AC3E}">
        <p14:creationId xmlns:p14="http://schemas.microsoft.com/office/powerpoint/2010/main" val="2627062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fr-FR" sz="3200" dirty="0">
                <a:ea typeface="ＭＳ Ｐゴシック" pitchFamily="34" charset="-128"/>
              </a:rPr>
              <a:t>Training objectives &amp; format</a:t>
            </a:r>
          </a:p>
        </p:txBody>
      </p:sp>
      <p:sp>
        <p:nvSpPr>
          <p:cNvPr id="3075" name="Rectangle 3"/>
          <p:cNvSpPr>
            <a:spLocks noGrp="1" noChangeArrowheads="1"/>
          </p:cNvSpPr>
          <p:nvPr>
            <p:ph type="body" sz="quarter" idx="10"/>
          </p:nvPr>
        </p:nvSpPr>
        <p:spPr/>
        <p:txBody>
          <a:bodyPr>
            <a:normAutofit fontScale="92500" lnSpcReduction="20000"/>
          </a:bodyPr>
          <a:lstStyle/>
          <a:p>
            <a:r>
              <a:rPr lang="fr-FR" dirty="0"/>
              <a:t>Training objective:</a:t>
            </a:r>
          </a:p>
          <a:p>
            <a:pPr lvl="1"/>
            <a:r>
              <a:rPr lang="fr-FR" sz="1650" dirty="0" err="1" smtClean="0"/>
              <a:t>Become</a:t>
            </a:r>
            <a:r>
              <a:rPr lang="fr-FR" sz="1650" dirty="0" smtClean="0"/>
              <a:t> </a:t>
            </a:r>
            <a:r>
              <a:rPr lang="fr-FR" sz="1650" dirty="0" err="1"/>
              <a:t>familiar</a:t>
            </a:r>
            <a:r>
              <a:rPr lang="fr-FR" sz="1650" dirty="0"/>
              <a:t> </a:t>
            </a:r>
            <a:r>
              <a:rPr lang="fr-FR" sz="1650" dirty="0" err="1"/>
              <a:t>with</a:t>
            </a:r>
            <a:r>
              <a:rPr lang="fr-FR" sz="1650" dirty="0"/>
              <a:t> a </a:t>
            </a:r>
            <a:r>
              <a:rPr lang="fr-FR" sz="1650" dirty="0" err="1"/>
              <a:t>systematic</a:t>
            </a:r>
            <a:r>
              <a:rPr lang="fr-FR" sz="1650" dirty="0"/>
              <a:t> </a:t>
            </a:r>
            <a:r>
              <a:rPr lang="fr-FR" sz="1650" dirty="0" err="1"/>
              <a:t>mapping</a:t>
            </a:r>
            <a:r>
              <a:rPr lang="fr-FR" sz="1650" dirty="0"/>
              <a:t> </a:t>
            </a:r>
            <a:r>
              <a:rPr lang="fr-FR" sz="1650" dirty="0" err="1" smtClean="0"/>
              <a:t>approach</a:t>
            </a:r>
            <a:r>
              <a:rPr lang="fr-FR" sz="1650" dirty="0" smtClean="0"/>
              <a:t> or </a:t>
            </a:r>
            <a:r>
              <a:rPr lang="fr-FR" sz="1650" dirty="0" err="1"/>
              <a:t>random</a:t>
            </a:r>
            <a:r>
              <a:rPr lang="fr-FR" sz="1650" dirty="0"/>
              <a:t> </a:t>
            </a:r>
            <a:r>
              <a:rPr lang="fr-FR" sz="1650" dirty="0" err="1"/>
              <a:t>sample</a:t>
            </a:r>
            <a:endParaRPr lang="fr-FR" sz="1650" dirty="0"/>
          </a:p>
          <a:p>
            <a:pPr lvl="1"/>
            <a:r>
              <a:rPr lang="fr-FR" sz="1650" dirty="0" err="1"/>
              <a:t>Present</a:t>
            </a:r>
            <a:r>
              <a:rPr lang="fr-FR" sz="1650" dirty="0"/>
              <a:t> the </a:t>
            </a:r>
            <a:r>
              <a:rPr lang="fr-FR" sz="1650" dirty="0" err="1"/>
              <a:t>tools</a:t>
            </a:r>
            <a:r>
              <a:rPr lang="fr-FR" sz="1650" dirty="0"/>
              <a:t> and how to use </a:t>
            </a:r>
            <a:r>
              <a:rPr lang="fr-FR" sz="1650" dirty="0" err="1"/>
              <a:t>them</a:t>
            </a:r>
            <a:endParaRPr lang="fr-FR" sz="1650" dirty="0"/>
          </a:p>
          <a:p>
            <a:pPr lvl="1"/>
            <a:r>
              <a:rPr lang="fr-FR" sz="1650" dirty="0"/>
              <a:t>Share </a:t>
            </a:r>
            <a:r>
              <a:rPr lang="fr-FR" sz="1650" dirty="0" err="1" smtClean="0"/>
              <a:t>mapping</a:t>
            </a:r>
            <a:r>
              <a:rPr lang="fr-FR" sz="1650" dirty="0" smtClean="0"/>
              <a:t> </a:t>
            </a:r>
            <a:r>
              <a:rPr lang="fr-FR" sz="1650" dirty="0" err="1"/>
              <a:t>experience</a:t>
            </a:r>
            <a:endParaRPr lang="fr-FR" sz="600" dirty="0"/>
          </a:p>
          <a:p>
            <a:r>
              <a:rPr lang="en-US" dirty="0" smtClean="0"/>
              <a:t>Format:</a:t>
            </a:r>
            <a:endParaRPr lang="en-US" dirty="0"/>
          </a:p>
          <a:p>
            <a:pPr lvl="1"/>
            <a:r>
              <a:rPr lang="en-US" sz="1650" dirty="0"/>
              <a:t>PP presentations</a:t>
            </a:r>
          </a:p>
          <a:p>
            <a:pPr lvl="1"/>
            <a:r>
              <a:rPr lang="en-US" sz="1650" dirty="0"/>
              <a:t>Reading</a:t>
            </a:r>
          </a:p>
          <a:p>
            <a:pPr lvl="1"/>
            <a:r>
              <a:rPr lang="en-US" sz="1650" dirty="0"/>
              <a:t>Hand-on </a:t>
            </a:r>
            <a:r>
              <a:rPr lang="en-US" sz="1650" dirty="0" smtClean="0"/>
              <a:t>exercises/homework assignments</a:t>
            </a:r>
            <a:endParaRPr lang="en-US" sz="1650" dirty="0"/>
          </a:p>
          <a:p>
            <a:pPr lvl="1"/>
            <a:r>
              <a:rPr lang="en-US" sz="1650" dirty="0"/>
              <a:t>Discussions</a:t>
            </a:r>
          </a:p>
          <a:p>
            <a:pPr lvl="1"/>
            <a:r>
              <a:rPr lang="en-US" sz="1650" dirty="0"/>
              <a:t>Demonstration</a:t>
            </a:r>
          </a:p>
          <a:p>
            <a:pPr lvl="1"/>
            <a:r>
              <a:rPr lang="en-US" sz="1650" dirty="0"/>
              <a:t>Field practice	</a:t>
            </a:r>
            <a:r>
              <a:rPr lang="en-US" sz="1875" dirty="0"/>
              <a:t>				</a:t>
            </a:r>
            <a:endParaRPr lang="en-US" sz="1050" i="1" dirty="0"/>
          </a:p>
        </p:txBody>
      </p:sp>
      <p:sp>
        <p:nvSpPr>
          <p:cNvPr id="2" name="Content Placeholder 1"/>
          <p:cNvSpPr>
            <a:spLocks noGrp="1"/>
          </p:cNvSpPr>
          <p:nvPr>
            <p:ph idx="11"/>
          </p:nvPr>
        </p:nvSpPr>
        <p:spPr/>
        <p:txBody>
          <a:bodyPr/>
          <a:lstStyle/>
          <a:p>
            <a:r>
              <a:rPr lang="en-US" i="1" dirty="0"/>
              <a:t>See </a:t>
            </a:r>
            <a:r>
              <a:rPr lang="en-US" i="1" dirty="0" smtClean="0"/>
              <a:t>manual</a:t>
            </a:r>
            <a:endParaRPr lang="en-US" dirty="0"/>
          </a:p>
        </p:txBody>
      </p:sp>
    </p:spTree>
    <p:extLst>
      <p:ext uri="{BB962C8B-B14F-4D97-AF65-F5344CB8AC3E}">
        <p14:creationId xmlns:p14="http://schemas.microsoft.com/office/powerpoint/2010/main" val="1572986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fr-FR" sz="3200" dirty="0" err="1">
                <a:ea typeface="ＭＳ Ｐゴシック" pitchFamily="34" charset="-128"/>
              </a:rPr>
              <a:t>Mapping</a:t>
            </a:r>
            <a:r>
              <a:rPr lang="fr-FR" sz="3200" dirty="0">
                <a:ea typeface="ＭＳ Ｐゴシック" pitchFamily="34" charset="-128"/>
              </a:rPr>
              <a:t> assistants’ </a:t>
            </a:r>
            <a:r>
              <a:rPr lang="fr-FR" sz="3200" dirty="0" err="1">
                <a:ea typeface="ＭＳ Ｐゴシック" pitchFamily="34" charset="-128"/>
              </a:rPr>
              <a:t>roles</a:t>
            </a:r>
            <a:endParaRPr lang="fr-FR" sz="3200" dirty="0">
              <a:ea typeface="ＭＳ Ｐゴシック" pitchFamily="34" charset="-128"/>
            </a:endParaRPr>
          </a:p>
        </p:txBody>
      </p:sp>
      <p:sp>
        <p:nvSpPr>
          <p:cNvPr id="3075" name="Rectangle 3"/>
          <p:cNvSpPr>
            <a:spLocks noGrp="1" noChangeArrowheads="1"/>
          </p:cNvSpPr>
          <p:nvPr>
            <p:ph type="body" sz="quarter" idx="10"/>
          </p:nvPr>
        </p:nvSpPr>
        <p:spPr/>
        <p:txBody>
          <a:bodyPr>
            <a:normAutofit fontScale="92500" lnSpcReduction="10000"/>
          </a:bodyPr>
          <a:lstStyle/>
          <a:p>
            <a:r>
              <a:rPr lang="fr-FR" dirty="0" err="1"/>
              <a:t>Each</a:t>
            </a:r>
            <a:r>
              <a:rPr lang="fr-FR" dirty="0"/>
              <a:t> </a:t>
            </a:r>
            <a:r>
              <a:rPr lang="fr-FR" dirty="0" smtClean="0"/>
              <a:t>team </a:t>
            </a:r>
            <a:r>
              <a:rPr lang="fr-FR" dirty="0" err="1" smtClean="0"/>
              <a:t>is</a:t>
            </a:r>
            <a:r>
              <a:rPr lang="fr-FR" dirty="0" smtClean="0"/>
              <a:t> </a:t>
            </a:r>
            <a:r>
              <a:rPr lang="fr-FR" dirty="0" err="1" smtClean="0"/>
              <a:t>comprised</a:t>
            </a:r>
            <a:r>
              <a:rPr lang="fr-FR" dirty="0" smtClean="0"/>
              <a:t> of </a:t>
            </a:r>
            <a:r>
              <a:rPr lang="fr-FR" dirty="0" err="1" smtClean="0"/>
              <a:t>mappers</a:t>
            </a:r>
            <a:r>
              <a:rPr lang="fr-FR" dirty="0" smtClean="0"/>
              <a:t> </a:t>
            </a:r>
            <a:r>
              <a:rPr lang="fr-FR" dirty="0"/>
              <a:t>&amp; </a:t>
            </a:r>
            <a:r>
              <a:rPr lang="fr-FR" dirty="0" err="1"/>
              <a:t>enumerators</a:t>
            </a:r>
            <a:r>
              <a:rPr lang="fr-FR" dirty="0"/>
              <a:t> </a:t>
            </a:r>
            <a:r>
              <a:rPr lang="fr-FR" dirty="0" err="1"/>
              <a:t>working</a:t>
            </a:r>
            <a:r>
              <a:rPr lang="fr-FR" dirty="0"/>
              <a:t> </a:t>
            </a:r>
            <a:r>
              <a:rPr lang="fr-FR" dirty="0" err="1"/>
              <a:t>together</a:t>
            </a:r>
            <a:endParaRPr lang="fr-FR" dirty="0"/>
          </a:p>
          <a:p>
            <a:pPr lvl="1">
              <a:spcBef>
                <a:spcPts val="225"/>
              </a:spcBef>
            </a:pPr>
            <a:r>
              <a:rPr lang="en-US" sz="1425" dirty="0"/>
              <a:t>Contact </a:t>
            </a:r>
            <a:r>
              <a:rPr lang="en-US" sz="1425" dirty="0" smtClean="0"/>
              <a:t>local </a:t>
            </a:r>
            <a:r>
              <a:rPr lang="en-US" sz="1425" dirty="0"/>
              <a:t>authorities in their assigned clusters to inform them about the </a:t>
            </a:r>
            <a:r>
              <a:rPr lang="en-US" sz="1425" dirty="0" smtClean="0"/>
              <a:t>mapping</a:t>
            </a:r>
            <a:endParaRPr lang="en-US" sz="1425" dirty="0"/>
          </a:p>
          <a:p>
            <a:pPr lvl="1">
              <a:spcBef>
                <a:spcPts val="225"/>
              </a:spcBef>
            </a:pPr>
            <a:r>
              <a:rPr lang="en-US" sz="1425" dirty="0"/>
              <a:t>Identify </a:t>
            </a:r>
            <a:r>
              <a:rPr lang="en-US" sz="1425" dirty="0" smtClean="0"/>
              <a:t>cluster </a:t>
            </a:r>
            <a:r>
              <a:rPr lang="en-US" sz="1425" dirty="0"/>
              <a:t>boundaries, in consultation with local </a:t>
            </a:r>
            <a:r>
              <a:rPr lang="en-US" sz="1425" dirty="0" smtClean="0"/>
              <a:t>authorities</a:t>
            </a:r>
            <a:endParaRPr lang="en-US" sz="1425" dirty="0"/>
          </a:p>
          <a:p>
            <a:pPr lvl="1">
              <a:spcBef>
                <a:spcPts val="225"/>
              </a:spcBef>
            </a:pPr>
            <a:r>
              <a:rPr lang="en-US" sz="1425" dirty="0"/>
              <a:t>Draw a detailed sketch map showing the location of the cluster, features and of all the structures it </a:t>
            </a:r>
            <a:r>
              <a:rPr lang="en-US" sz="1425" dirty="0" smtClean="0"/>
              <a:t>contains</a:t>
            </a:r>
            <a:endParaRPr lang="en-US" sz="1425" dirty="0"/>
          </a:p>
          <a:p>
            <a:pPr lvl="1">
              <a:spcBef>
                <a:spcPts val="225"/>
              </a:spcBef>
            </a:pPr>
            <a:r>
              <a:rPr lang="en-US" sz="1425" dirty="0"/>
              <a:t>List all the structures and households in the cluster in a systematic </a:t>
            </a:r>
            <a:r>
              <a:rPr lang="en-US" sz="1425" dirty="0" smtClean="0"/>
              <a:t>manner</a:t>
            </a:r>
            <a:endParaRPr lang="en-US" sz="1425" dirty="0"/>
          </a:p>
          <a:p>
            <a:pPr lvl="1">
              <a:spcBef>
                <a:spcPts val="225"/>
              </a:spcBef>
            </a:pPr>
            <a:r>
              <a:rPr lang="en-US" sz="1425" dirty="0"/>
              <a:t>Complete all the required </a:t>
            </a:r>
            <a:r>
              <a:rPr lang="en-US" sz="1425" dirty="0" smtClean="0"/>
              <a:t>forms</a:t>
            </a:r>
            <a:endParaRPr lang="en-US" sz="1425" dirty="0"/>
          </a:p>
          <a:p>
            <a:pPr lvl="1">
              <a:spcBef>
                <a:spcPts val="225"/>
              </a:spcBef>
            </a:pPr>
            <a:r>
              <a:rPr lang="en-US" sz="1425" dirty="0"/>
              <a:t>Transfer all completed forms and materials to the supervisor or to the central </a:t>
            </a:r>
            <a:r>
              <a:rPr lang="en-US" sz="1425" dirty="0" smtClean="0"/>
              <a:t>office</a:t>
            </a:r>
            <a:endParaRPr lang="en-US" sz="1425" dirty="0"/>
          </a:p>
          <a:p>
            <a:pPr lvl="1">
              <a:spcBef>
                <a:spcPts val="225"/>
              </a:spcBef>
            </a:pPr>
            <a:r>
              <a:rPr lang="en-US" sz="1425" dirty="0"/>
              <a:t>Whether allow mark the structure number on the door or doorframe of all the structures within the </a:t>
            </a:r>
            <a:r>
              <a:rPr lang="en-US" sz="1425" dirty="0" smtClean="0"/>
              <a:t>clusters</a:t>
            </a:r>
            <a:endParaRPr lang="en-US" sz="1425" dirty="0"/>
          </a:p>
          <a:p>
            <a:pPr lvl="1">
              <a:spcBef>
                <a:spcPts val="225"/>
              </a:spcBef>
            </a:pPr>
            <a:r>
              <a:rPr lang="en-US" sz="1425" dirty="0"/>
              <a:t>Perform mobilization and sensitization in community about the forthcoming </a:t>
            </a:r>
            <a:r>
              <a:rPr lang="en-US" sz="1425" dirty="0" smtClean="0"/>
              <a:t>survey</a:t>
            </a:r>
            <a:endParaRPr lang="en-US" sz="1425" dirty="0"/>
          </a:p>
          <a:p>
            <a:pPr lvl="1">
              <a:spcBef>
                <a:spcPts val="225"/>
              </a:spcBef>
            </a:pPr>
            <a:r>
              <a:rPr lang="en-US" sz="1425" dirty="0"/>
              <a:t>Inform supervisors or survey coordinators about problems encountered in the field and follow their instructions for resolving </a:t>
            </a:r>
            <a:r>
              <a:rPr lang="en-US" sz="1425" dirty="0" smtClean="0"/>
              <a:t>them</a:t>
            </a:r>
            <a:endParaRPr lang="fr-FR" sz="1050" i="1" dirty="0"/>
          </a:p>
        </p:txBody>
      </p:sp>
      <p:sp>
        <p:nvSpPr>
          <p:cNvPr id="2" name="Content Placeholder 1"/>
          <p:cNvSpPr>
            <a:spLocks noGrp="1"/>
          </p:cNvSpPr>
          <p:nvPr>
            <p:ph idx="11"/>
          </p:nvPr>
        </p:nvSpPr>
        <p:spPr/>
        <p:txBody>
          <a:bodyPr/>
          <a:lstStyle/>
          <a:p>
            <a:endParaRPr lang="en-US"/>
          </a:p>
        </p:txBody>
      </p:sp>
    </p:spTree>
    <p:extLst>
      <p:ext uri="{BB962C8B-B14F-4D97-AF65-F5344CB8AC3E}">
        <p14:creationId xmlns:p14="http://schemas.microsoft.com/office/powerpoint/2010/main" val="3568317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fr-FR" sz="3200" dirty="0" err="1">
                <a:ea typeface="ＭＳ Ｐゴシック" pitchFamily="34" charset="-128"/>
              </a:rPr>
              <a:t>Supervisors</a:t>
            </a:r>
            <a:r>
              <a:rPr lang="fr-FR" sz="3200" dirty="0">
                <a:ea typeface="ＭＳ Ｐゴシック" pitchFamily="34" charset="-128"/>
              </a:rPr>
              <a:t>’ </a:t>
            </a:r>
            <a:r>
              <a:rPr lang="fr-FR" sz="3200" dirty="0" err="1">
                <a:ea typeface="ＭＳ Ｐゴシック" pitchFamily="34" charset="-128"/>
              </a:rPr>
              <a:t>roles</a:t>
            </a:r>
            <a:endParaRPr lang="fr-FR" sz="3200" dirty="0">
              <a:ea typeface="ＭＳ Ｐゴシック" pitchFamily="34" charset="-128"/>
            </a:endParaRPr>
          </a:p>
        </p:txBody>
      </p:sp>
      <p:sp>
        <p:nvSpPr>
          <p:cNvPr id="3075" name="Rectangle 3"/>
          <p:cNvSpPr>
            <a:spLocks noGrp="1" noChangeArrowheads="1"/>
          </p:cNvSpPr>
          <p:nvPr>
            <p:ph type="body" sz="quarter" idx="10"/>
          </p:nvPr>
        </p:nvSpPr>
        <p:spPr/>
        <p:txBody>
          <a:bodyPr>
            <a:normAutofit fontScale="92500" lnSpcReduction="20000"/>
          </a:bodyPr>
          <a:lstStyle/>
          <a:p>
            <a:r>
              <a:rPr lang="fr-FR" dirty="0" err="1"/>
              <a:t>Each</a:t>
            </a:r>
            <a:r>
              <a:rPr lang="fr-FR" dirty="0"/>
              <a:t> </a:t>
            </a:r>
            <a:r>
              <a:rPr lang="fr-FR" dirty="0" err="1" smtClean="0"/>
              <a:t>supervisor</a:t>
            </a:r>
            <a:r>
              <a:rPr lang="fr-FR" dirty="0" smtClean="0"/>
              <a:t> supervises </a:t>
            </a:r>
            <a:r>
              <a:rPr lang="fr-FR" dirty="0" smtClean="0">
                <a:solidFill>
                  <a:srgbClr val="FF0000"/>
                </a:solidFill>
              </a:rPr>
              <a:t>[insert </a:t>
            </a:r>
            <a:r>
              <a:rPr lang="fr-FR" dirty="0" err="1" smtClean="0">
                <a:solidFill>
                  <a:srgbClr val="FF0000"/>
                </a:solidFill>
              </a:rPr>
              <a:t>number</a:t>
            </a:r>
            <a:r>
              <a:rPr lang="fr-FR" dirty="0">
                <a:solidFill>
                  <a:srgbClr val="FF0000"/>
                </a:solidFill>
              </a:rPr>
              <a:t>]</a:t>
            </a:r>
            <a:r>
              <a:rPr lang="fr-FR" dirty="0" smtClean="0"/>
              <a:t> </a:t>
            </a:r>
            <a:r>
              <a:rPr lang="fr-FR" dirty="0"/>
              <a:t>teams</a:t>
            </a:r>
          </a:p>
          <a:p>
            <a:pPr lvl="1">
              <a:spcBef>
                <a:spcPts val="450"/>
              </a:spcBef>
            </a:pPr>
            <a:r>
              <a:rPr lang="en-US" sz="1425" dirty="0"/>
              <a:t>Obtain base maps for all clusters selected for </a:t>
            </a:r>
            <a:r>
              <a:rPr lang="en-US" sz="1425" dirty="0" smtClean="0"/>
              <a:t>her/his assigned </a:t>
            </a:r>
            <a:r>
              <a:rPr lang="en-US" sz="1425" dirty="0"/>
              <a:t>supervision </a:t>
            </a:r>
            <a:r>
              <a:rPr lang="en-US" sz="1425" dirty="0" smtClean="0"/>
              <a:t>area</a:t>
            </a:r>
            <a:endParaRPr lang="en-US" sz="1425" dirty="0"/>
          </a:p>
          <a:p>
            <a:pPr lvl="1">
              <a:spcBef>
                <a:spcPts val="450"/>
              </a:spcBef>
            </a:pPr>
            <a:r>
              <a:rPr lang="en-US" sz="1425" dirty="0"/>
              <a:t>Assign clusters and workload to </a:t>
            </a:r>
            <a:r>
              <a:rPr lang="en-US" sz="1425" dirty="0" smtClean="0"/>
              <a:t>teams</a:t>
            </a:r>
            <a:endParaRPr lang="en-US" sz="1425" dirty="0"/>
          </a:p>
          <a:p>
            <a:pPr lvl="1">
              <a:spcBef>
                <a:spcPts val="450"/>
              </a:spcBef>
            </a:pPr>
            <a:r>
              <a:rPr lang="en-US" sz="1425" dirty="0"/>
              <a:t>Ensure that all mapping materials (manual for mapping, forms, supplies, etc.) are obtained before going to the </a:t>
            </a:r>
            <a:r>
              <a:rPr lang="en-US" sz="1425" dirty="0" smtClean="0"/>
              <a:t>field</a:t>
            </a:r>
            <a:endParaRPr lang="en-US" sz="1425" dirty="0"/>
          </a:p>
          <a:p>
            <a:pPr lvl="1">
              <a:spcBef>
                <a:spcPts val="450"/>
              </a:spcBef>
            </a:pPr>
            <a:r>
              <a:rPr lang="en-US" sz="1425" dirty="0"/>
              <a:t>Plan and organize fieldwork logistics (e.g. arranging for transport and accommodation, obtaining introductory letter, identifying and contacting local authorities and village leaders in each cluster to inform them about the mapping operation and to obtain their cooperation</a:t>
            </a:r>
            <a:r>
              <a:rPr lang="en-US" sz="1425" dirty="0" smtClean="0"/>
              <a:t>)</a:t>
            </a:r>
            <a:endParaRPr lang="en-US" sz="1425" dirty="0"/>
          </a:p>
          <a:p>
            <a:pPr lvl="1">
              <a:spcBef>
                <a:spcPts val="450"/>
              </a:spcBef>
            </a:pPr>
            <a:r>
              <a:rPr lang="en-US" sz="1425" dirty="0"/>
              <a:t>Monitor and verify that the quality of work is acceptable (location and boundaries well defined, structures on map match with structures on list on households, number of households well enumerated, etc</a:t>
            </a:r>
            <a:r>
              <a:rPr lang="en-US" sz="1425" dirty="0" smtClean="0"/>
              <a:t>.)</a:t>
            </a:r>
            <a:endParaRPr lang="en-US" sz="1425" dirty="0"/>
          </a:p>
          <a:p>
            <a:pPr lvl="1">
              <a:spcBef>
                <a:spcPts val="450"/>
              </a:spcBef>
            </a:pPr>
            <a:r>
              <a:rPr lang="en-US" sz="1425" dirty="0"/>
              <a:t>Ensure that each cluster has been fully covered and </a:t>
            </a:r>
            <a:r>
              <a:rPr lang="en-US" sz="1425" dirty="0" smtClean="0"/>
              <a:t>listed</a:t>
            </a:r>
            <a:endParaRPr lang="en-US" sz="1425" dirty="0"/>
          </a:p>
          <a:p>
            <a:pPr lvl="1">
              <a:spcBef>
                <a:spcPts val="450"/>
              </a:spcBef>
            </a:pPr>
            <a:r>
              <a:rPr lang="en-US" sz="1425" dirty="0"/>
              <a:t>Receive and review duly completed listing forms and maps and ensure that they are safely stored at the central </a:t>
            </a:r>
            <a:r>
              <a:rPr lang="en-US" sz="1425" dirty="0" smtClean="0"/>
              <a:t>office</a:t>
            </a:r>
            <a:endParaRPr lang="en-US" sz="1425" dirty="0"/>
          </a:p>
        </p:txBody>
      </p:sp>
      <p:sp>
        <p:nvSpPr>
          <p:cNvPr id="2" name="Content Placeholder 1"/>
          <p:cNvSpPr>
            <a:spLocks noGrp="1"/>
          </p:cNvSpPr>
          <p:nvPr>
            <p:ph idx="11"/>
          </p:nvPr>
        </p:nvSpPr>
        <p:spPr/>
        <p:txBody>
          <a:bodyPr/>
          <a:lstStyle/>
          <a:p>
            <a:endParaRPr lang="en-US"/>
          </a:p>
        </p:txBody>
      </p:sp>
    </p:spTree>
    <p:extLst>
      <p:ext uri="{BB962C8B-B14F-4D97-AF65-F5344CB8AC3E}">
        <p14:creationId xmlns:p14="http://schemas.microsoft.com/office/powerpoint/2010/main" val="3235412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b="0" dirty="0"/>
              <a:t>BASIC PRINCIPLES OF MAPPING</a:t>
            </a:r>
          </a:p>
        </p:txBody>
      </p:sp>
    </p:spTree>
    <p:extLst>
      <p:ext uri="{BB962C8B-B14F-4D97-AF65-F5344CB8AC3E}">
        <p14:creationId xmlns:p14="http://schemas.microsoft.com/office/powerpoint/2010/main" val="2129219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eaLnBrk="1" hangingPunct="1"/>
            <a:r>
              <a:rPr lang="fr-FR" sz="3200" dirty="0" err="1">
                <a:ea typeface="ＭＳ Ｐゴシック" pitchFamily="34" charset="-128"/>
              </a:rPr>
              <a:t>Definitions</a:t>
            </a:r>
            <a:endParaRPr lang="fr-FR" sz="3200" dirty="0">
              <a:ea typeface="ＭＳ Ｐゴシック" pitchFamily="34" charset="-128"/>
            </a:endParaRPr>
          </a:p>
        </p:txBody>
      </p:sp>
      <p:sp>
        <p:nvSpPr>
          <p:cNvPr id="3075" name="Rectangle 3"/>
          <p:cNvSpPr>
            <a:spLocks noGrp="1" noChangeArrowheads="1"/>
          </p:cNvSpPr>
          <p:nvPr>
            <p:ph type="body" sz="quarter" idx="10"/>
          </p:nvPr>
        </p:nvSpPr>
        <p:spPr/>
        <p:txBody>
          <a:bodyPr>
            <a:normAutofit/>
          </a:bodyPr>
          <a:lstStyle/>
          <a:p>
            <a:r>
              <a:rPr lang="en-US" dirty="0"/>
              <a:t>A </a:t>
            </a:r>
            <a:r>
              <a:rPr lang="en-US" b="1" dirty="0">
                <a:solidFill>
                  <a:srgbClr val="04607E"/>
                </a:solidFill>
              </a:rPr>
              <a:t>cluster</a:t>
            </a:r>
            <a:r>
              <a:rPr lang="en-US" dirty="0"/>
              <a:t> is the smallest geographical statistical unit for a survey consisting of a number of adjacent households in an area. </a:t>
            </a:r>
            <a:endParaRPr lang="en-US" dirty="0" smtClean="0"/>
          </a:p>
          <a:p>
            <a:pPr lvl="1"/>
            <a:r>
              <a:rPr lang="en-US" dirty="0" smtClean="0"/>
              <a:t>May </a:t>
            </a:r>
            <a:r>
              <a:rPr lang="en-US" dirty="0"/>
              <a:t>correspond to an EA or a segment of a large EA with well-defined boundaries. </a:t>
            </a:r>
            <a:endParaRPr lang="en-US" dirty="0" smtClean="0"/>
          </a:p>
          <a:p>
            <a:pPr lvl="1"/>
            <a:r>
              <a:rPr lang="en-US" dirty="0" smtClean="0"/>
              <a:t>May </a:t>
            </a:r>
            <a:r>
              <a:rPr lang="en-US" dirty="0"/>
              <a:t>correspond to a hamlet which is a sub-division of a village, to part of a hamlet or a group of </a:t>
            </a:r>
            <a:r>
              <a:rPr lang="en-US" dirty="0" smtClean="0"/>
              <a:t>hamlets</a:t>
            </a:r>
            <a:endParaRPr lang="fr-FR" dirty="0"/>
          </a:p>
          <a:p>
            <a:r>
              <a:rPr lang="en-US" dirty="0" smtClean="0"/>
              <a:t>A</a:t>
            </a:r>
            <a:r>
              <a:rPr lang="en-US" b="1" dirty="0" smtClean="0">
                <a:solidFill>
                  <a:srgbClr val="04607E"/>
                </a:solidFill>
              </a:rPr>
              <a:t> cluster </a:t>
            </a:r>
            <a:r>
              <a:rPr lang="en-US" b="1" dirty="0">
                <a:solidFill>
                  <a:srgbClr val="04607E"/>
                </a:solidFill>
              </a:rPr>
              <a:t>detailed map</a:t>
            </a:r>
            <a:r>
              <a:rPr lang="en-US" dirty="0">
                <a:solidFill>
                  <a:srgbClr val="04607E"/>
                </a:solidFill>
              </a:rPr>
              <a:t> </a:t>
            </a:r>
            <a:r>
              <a:rPr lang="en-US" dirty="0"/>
              <a:t>is a map of the cluster showing its boundaries and location in relation to its </a:t>
            </a:r>
            <a:r>
              <a:rPr lang="en-US" dirty="0" smtClean="0"/>
              <a:t>environment</a:t>
            </a:r>
          </a:p>
          <a:p>
            <a:pPr lvl="1"/>
            <a:r>
              <a:rPr lang="en-US" dirty="0" smtClean="0"/>
              <a:t>Contains major </a:t>
            </a:r>
            <a:r>
              <a:rPr lang="en-US" dirty="0"/>
              <a:t>landmarks in the hamlet (roads, paths, schools, health centers, wells, hills, streams, etc</a:t>
            </a:r>
            <a:r>
              <a:rPr lang="en-US" dirty="0" smtClean="0"/>
              <a:t>.)</a:t>
            </a:r>
          </a:p>
          <a:p>
            <a:pPr lvl="1"/>
            <a:r>
              <a:rPr lang="en-US" dirty="0" smtClean="0"/>
              <a:t>The </a:t>
            </a:r>
            <a:r>
              <a:rPr lang="en-US" dirty="0"/>
              <a:t>location of structures/ dwellings is approximatively marked on the </a:t>
            </a:r>
            <a:r>
              <a:rPr lang="en-US" dirty="0" smtClean="0"/>
              <a:t>map</a:t>
            </a:r>
            <a:endParaRPr lang="en-US" sz="1900" dirty="0"/>
          </a:p>
        </p:txBody>
      </p:sp>
      <p:sp>
        <p:nvSpPr>
          <p:cNvPr id="2" name="Content Placeholder 1"/>
          <p:cNvSpPr>
            <a:spLocks noGrp="1"/>
          </p:cNvSpPr>
          <p:nvPr>
            <p:ph idx="11"/>
          </p:nvPr>
        </p:nvSpPr>
        <p:spPr/>
        <p:txBody>
          <a:bodyPr/>
          <a:lstStyle/>
          <a:p>
            <a:endParaRPr lang="en-US" dirty="0"/>
          </a:p>
        </p:txBody>
      </p:sp>
    </p:spTree>
    <p:extLst>
      <p:ext uri="{BB962C8B-B14F-4D97-AF65-F5344CB8AC3E}">
        <p14:creationId xmlns:p14="http://schemas.microsoft.com/office/powerpoint/2010/main" val="2686426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jhsph-normal">
  <a:themeElements>
    <a:clrScheme name="RADAR Tool 6">
      <a:dk1>
        <a:sysClr val="windowText" lastClr="000000"/>
      </a:dk1>
      <a:lt1>
        <a:srgbClr val="FFFFFF"/>
      </a:lt1>
      <a:dk2>
        <a:srgbClr val="04607E"/>
      </a:dk2>
      <a:lt2>
        <a:srgbClr val="FFFFFF"/>
      </a:lt2>
      <a:accent1>
        <a:srgbClr val="A1CC3A"/>
      </a:accent1>
      <a:accent2>
        <a:srgbClr val="154780"/>
      </a:accent2>
      <a:accent3>
        <a:srgbClr val="4A66AC"/>
      </a:accent3>
      <a:accent4>
        <a:srgbClr val="9D90A0"/>
      </a:accent4>
      <a:accent5>
        <a:srgbClr val="7F8FA9"/>
      </a:accent5>
      <a:accent6>
        <a:srgbClr val="629DD1"/>
      </a:accent6>
      <a:hlink>
        <a:srgbClr val="A1CC3A"/>
      </a:hlink>
      <a:folHlink>
        <a:srgbClr val="A1CC3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8F26CC70-4F61-4938-9074-8B04F27D9711}" vid="{AB862441-1409-4315-8198-B55C954FAC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551</TotalTime>
  <Words>2984</Words>
  <Application>Microsoft Office PowerPoint</Application>
  <PresentationFormat>On-screen Show (16:9)</PresentationFormat>
  <Paragraphs>286</Paragraphs>
  <Slides>40</Slides>
  <Notes>31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ＭＳ Ｐゴシック</vt:lpstr>
      <vt:lpstr>ＭＳ Ｐゴシック</vt:lpstr>
      <vt:lpstr>Arial</vt:lpstr>
      <vt:lpstr>Calibri</vt:lpstr>
      <vt:lpstr>Calibri Light</vt:lpstr>
      <vt:lpstr>Cambria</vt:lpstr>
      <vt:lpstr>Franklin Gothic Book</vt:lpstr>
      <vt:lpstr>Franklin Gothic Medium</vt:lpstr>
      <vt:lpstr>Georgia</vt:lpstr>
      <vt:lpstr>Lucida Grande</vt:lpstr>
      <vt:lpstr>MS Mincho</vt:lpstr>
      <vt:lpstr>Times New Roman</vt:lpstr>
      <vt:lpstr>Wingdings</vt:lpstr>
      <vt:lpstr>jhsph-normal</vt:lpstr>
      <vt:lpstr>Training of Mappers</vt:lpstr>
      <vt:lpstr>Project overview and information</vt:lpstr>
      <vt:lpstr>Agenda</vt:lpstr>
      <vt:lpstr>Overview mapping</vt:lpstr>
      <vt:lpstr>Training objectives &amp; format</vt:lpstr>
      <vt:lpstr>Mapping assistants’ roles</vt:lpstr>
      <vt:lpstr>Supervisors’ roles</vt:lpstr>
      <vt:lpstr>BASIC PRINCIPLES OF MAPPING</vt:lpstr>
      <vt:lpstr>Definitions</vt:lpstr>
      <vt:lpstr>Definitions</vt:lpstr>
      <vt:lpstr>Definitions</vt:lpstr>
      <vt:lpstr>Definitions</vt:lpstr>
      <vt:lpstr>Definition</vt:lpstr>
      <vt:lpstr>Symbols</vt:lpstr>
      <vt:lpstr>Symbols</vt:lpstr>
      <vt:lpstr>How to orient a map?</vt:lpstr>
      <vt:lpstr>MAPPING SAMPLING &amp; TARGETS</vt:lpstr>
      <vt:lpstr>Mapping sampling &amp; targets</vt:lpstr>
      <vt:lpstr>Preparing for fieldwork</vt:lpstr>
      <vt:lpstr>Review</vt:lpstr>
      <vt:lpstr>When arriving in a cluster</vt:lpstr>
      <vt:lpstr>Procedures after arriving in a cluster</vt:lpstr>
      <vt:lpstr>Completing a cluster location/identification form</vt:lpstr>
      <vt:lpstr>How to draw a cluster sketch/map</vt:lpstr>
      <vt:lpstr>Drawing a cluster map/sketch</vt:lpstr>
      <vt:lpstr>Cluster Segmentation</vt:lpstr>
      <vt:lpstr>How to segment a cluster</vt:lpstr>
      <vt:lpstr>How to segment a cluster</vt:lpstr>
      <vt:lpstr>How to segment a cluster</vt:lpstr>
      <vt:lpstr>Filling in an enumeration form</vt:lpstr>
      <vt:lpstr>Filling in an enumeration form: Scenario</vt:lpstr>
      <vt:lpstr>GPS waypoint</vt:lpstr>
      <vt:lpstr>GPS Setup</vt:lpstr>
      <vt:lpstr>Record tracks (EA perimeter)</vt:lpstr>
      <vt:lpstr>GPS waypoint (centroid)</vt:lpstr>
      <vt:lpstr>Create a waypoint (centroid)</vt:lpstr>
      <vt:lpstr>Perimeter and Waypoint Activity</vt:lpstr>
      <vt:lpstr>Checklist for and after mapping</vt:lpstr>
      <vt:lpstr>Checklist for and after mapping</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tsawado1@jh.edu</dc:creator>
  <cp:keywords/>
  <dc:description>Author: Johns Hopkins University
The material in this presentation is subject to the copyright of the owners of the material and is being provided for educational purposes under rules of fair use for registered students in this course only. No additional copies of the copyrighted work may be made or distributed.
Template last modified 21 Sept. 2017</dc:description>
  <cp:lastModifiedBy>Talata Sawadogo-Lewis</cp:lastModifiedBy>
  <cp:revision>35</cp:revision>
  <cp:lastPrinted>2015-12-30T15:17:52Z</cp:lastPrinted>
  <dcterms:created xsi:type="dcterms:W3CDTF">2018-08-01T16:30:48Z</dcterms:created>
  <dcterms:modified xsi:type="dcterms:W3CDTF">2018-11-13T16:14:07Z</dcterms:modified>
  <cp:category/>
</cp:coreProperties>
</file>